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61" r:id="rId3"/>
    <p:sldId id="279" r:id="rId4"/>
    <p:sldId id="304" r:id="rId5"/>
    <p:sldId id="263" r:id="rId6"/>
    <p:sldId id="267" r:id="rId7"/>
    <p:sldId id="312" r:id="rId8"/>
    <p:sldId id="268" r:id="rId9"/>
    <p:sldId id="270" r:id="rId10"/>
    <p:sldId id="305" r:id="rId11"/>
    <p:sldId id="306" r:id="rId12"/>
    <p:sldId id="265" r:id="rId13"/>
    <p:sldId id="307" r:id="rId14"/>
    <p:sldId id="308" r:id="rId15"/>
    <p:sldId id="313" r:id="rId16"/>
    <p:sldId id="310" r:id="rId17"/>
    <p:sldId id="309" r:id="rId18"/>
    <p:sldId id="311" r:id="rId19"/>
    <p:sldId id="257" r:id="rId20"/>
    <p:sldId id="281" r:id="rId21"/>
    <p:sldId id="282" r:id="rId22"/>
    <p:sldId id="286" r:id="rId23"/>
    <p:sldId id="284" r:id="rId24"/>
    <p:sldId id="285" r:id="rId25"/>
    <p:sldId id="283" r:id="rId26"/>
    <p:sldId id="288" r:id="rId27"/>
    <p:sldId id="287" r:id="rId28"/>
    <p:sldId id="289" r:id="rId29"/>
    <p:sldId id="294" r:id="rId30"/>
    <p:sldId id="291" r:id="rId31"/>
    <p:sldId id="293" r:id="rId32"/>
    <p:sldId id="295" r:id="rId33"/>
    <p:sldId id="292" r:id="rId34"/>
    <p:sldId id="280" r:id="rId35"/>
    <p:sldId id="303" r:id="rId36"/>
    <p:sldId id="259" r:id="rId37"/>
    <p:sldId id="276" r:id="rId38"/>
    <p:sldId id="274" r:id="rId39"/>
    <p:sldId id="275" r:id="rId40"/>
    <p:sldId id="299" r:id="rId41"/>
    <p:sldId id="298" r:id="rId42"/>
    <p:sldId id="297" r:id="rId43"/>
    <p:sldId id="301" r:id="rId44"/>
    <p:sldId id="300" r:id="rId45"/>
    <p:sldId id="302" r:id="rId46"/>
    <p:sldId id="277" r:id="rId47"/>
    <p:sldId id="29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7" d="100"/>
          <a:sy n="57" d="100"/>
        </p:scale>
        <p:origin x="68"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8DC264-C3BB-465A-953F-67CF60D2D50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F8F16481-EE7A-42DB-B4FC-35E71904DBB1}">
      <dgm:prSet/>
      <dgm:spPr/>
      <dgm:t>
        <a:bodyPr/>
        <a:lstStyle/>
        <a:p>
          <a:r>
            <a:rPr lang="en-US" b="1"/>
            <a:t>Purpose &amp; Meaning </a:t>
          </a:r>
          <a:r>
            <a:rPr lang="en-US"/>
            <a:t>| Reconnects with your personal mission</a:t>
          </a:r>
        </a:p>
      </dgm:t>
    </dgm:pt>
    <dgm:pt modelId="{435AB9EE-44D7-4C3B-B915-06EF240146DA}" type="parTrans" cxnId="{13B5139D-6C69-46AF-B94F-177CF1281AE3}">
      <dgm:prSet/>
      <dgm:spPr/>
      <dgm:t>
        <a:bodyPr/>
        <a:lstStyle/>
        <a:p>
          <a:endParaRPr lang="en-US"/>
        </a:p>
      </dgm:t>
    </dgm:pt>
    <dgm:pt modelId="{E595FB53-F3E2-44ED-8270-4AAE43F8195B}" type="sibTrans" cxnId="{13B5139D-6C69-46AF-B94F-177CF1281AE3}">
      <dgm:prSet/>
      <dgm:spPr/>
      <dgm:t>
        <a:bodyPr/>
        <a:lstStyle/>
        <a:p>
          <a:endParaRPr lang="en-US"/>
        </a:p>
      </dgm:t>
    </dgm:pt>
    <dgm:pt modelId="{CD3B4DDD-AD62-4D38-9071-D56C1D52A49E}">
      <dgm:prSet/>
      <dgm:spPr/>
      <dgm:t>
        <a:bodyPr/>
        <a:lstStyle/>
        <a:p>
          <a:r>
            <a:rPr lang="en-US" b="1"/>
            <a:t>Intellectual Engagement </a:t>
          </a:r>
          <a:r>
            <a:rPr lang="en-US"/>
            <a:t>| Turns teaching into inquiry</a:t>
          </a:r>
        </a:p>
      </dgm:t>
    </dgm:pt>
    <dgm:pt modelId="{9BC69A37-8582-4868-96F1-E7C296349BA3}" type="parTrans" cxnId="{196A81F1-7B92-4228-88C4-671C206698BD}">
      <dgm:prSet/>
      <dgm:spPr/>
      <dgm:t>
        <a:bodyPr/>
        <a:lstStyle/>
        <a:p>
          <a:endParaRPr lang="en-US"/>
        </a:p>
      </dgm:t>
    </dgm:pt>
    <dgm:pt modelId="{0E27D4AF-7444-4ECD-AE7E-4D564E14F8E8}" type="sibTrans" cxnId="{196A81F1-7B92-4228-88C4-671C206698BD}">
      <dgm:prSet/>
      <dgm:spPr/>
      <dgm:t>
        <a:bodyPr/>
        <a:lstStyle/>
        <a:p>
          <a:endParaRPr lang="en-US"/>
        </a:p>
      </dgm:t>
    </dgm:pt>
    <dgm:pt modelId="{C95F43E3-46DE-4B07-9AC6-A85BD79D39D4}">
      <dgm:prSet/>
      <dgm:spPr/>
      <dgm:t>
        <a:bodyPr/>
        <a:lstStyle/>
        <a:p>
          <a:r>
            <a:rPr lang="en-US" b="1"/>
            <a:t>Growth &amp; Recognition </a:t>
          </a:r>
          <a:r>
            <a:rPr lang="en-US"/>
            <a:t>| Leads to publishing and collaboration</a:t>
          </a:r>
        </a:p>
      </dgm:t>
    </dgm:pt>
    <dgm:pt modelId="{CB8B703C-BDAD-44EA-B2F1-8D22B22C56F8}" type="parTrans" cxnId="{E8FBF14E-608D-4A35-BE90-A3AC9F98C782}">
      <dgm:prSet/>
      <dgm:spPr/>
      <dgm:t>
        <a:bodyPr/>
        <a:lstStyle/>
        <a:p>
          <a:endParaRPr lang="en-US"/>
        </a:p>
      </dgm:t>
    </dgm:pt>
    <dgm:pt modelId="{5C5063B3-C70E-4A3B-BD5F-DA0F8E808202}" type="sibTrans" cxnId="{E8FBF14E-608D-4A35-BE90-A3AC9F98C782}">
      <dgm:prSet/>
      <dgm:spPr/>
      <dgm:t>
        <a:bodyPr/>
        <a:lstStyle/>
        <a:p>
          <a:endParaRPr lang="en-US"/>
        </a:p>
      </dgm:t>
    </dgm:pt>
    <dgm:pt modelId="{7E04EEF3-958E-4BB3-BF5F-CBA6217CD65A}">
      <dgm:prSet/>
      <dgm:spPr/>
      <dgm:t>
        <a:bodyPr/>
        <a:lstStyle/>
        <a:p>
          <a:r>
            <a:rPr lang="en-US" b="1"/>
            <a:t>Community &amp; Connection </a:t>
          </a:r>
          <a:r>
            <a:rPr lang="en-US"/>
            <a:t>| Builds collegial dialogue</a:t>
          </a:r>
        </a:p>
      </dgm:t>
    </dgm:pt>
    <dgm:pt modelId="{F0F5549C-CE49-41F2-AFED-93382E985B53}" type="parTrans" cxnId="{741EF300-F5F5-457A-93D9-CD9D5C425A64}">
      <dgm:prSet/>
      <dgm:spPr/>
      <dgm:t>
        <a:bodyPr/>
        <a:lstStyle/>
        <a:p>
          <a:endParaRPr lang="en-US"/>
        </a:p>
      </dgm:t>
    </dgm:pt>
    <dgm:pt modelId="{49243320-966C-4C63-AC75-9F047F981903}" type="sibTrans" cxnId="{741EF300-F5F5-457A-93D9-CD9D5C425A64}">
      <dgm:prSet/>
      <dgm:spPr/>
      <dgm:t>
        <a:bodyPr/>
        <a:lstStyle/>
        <a:p>
          <a:endParaRPr lang="en-US"/>
        </a:p>
      </dgm:t>
    </dgm:pt>
    <dgm:pt modelId="{32EC4947-4C7D-4F93-996D-616B9188AC6B}">
      <dgm:prSet/>
      <dgm:spPr/>
      <dgm:t>
        <a:bodyPr/>
        <a:lstStyle/>
        <a:p>
          <a:r>
            <a:rPr lang="en-US" b="1"/>
            <a:t>Autonomy</a:t>
          </a:r>
          <a:r>
            <a:rPr lang="en-US"/>
            <a:t> | Encourages pedagogical ownership</a:t>
          </a:r>
        </a:p>
      </dgm:t>
    </dgm:pt>
    <dgm:pt modelId="{25F1C39F-BA95-4258-8C4A-00D54FBD6785}" type="parTrans" cxnId="{24A5313A-01F7-4E9F-A3EE-BB62213F47B8}">
      <dgm:prSet/>
      <dgm:spPr/>
      <dgm:t>
        <a:bodyPr/>
        <a:lstStyle/>
        <a:p>
          <a:endParaRPr lang="en-US"/>
        </a:p>
      </dgm:t>
    </dgm:pt>
    <dgm:pt modelId="{F7A29D17-ECEB-474E-B0DB-7E9F83533376}" type="sibTrans" cxnId="{24A5313A-01F7-4E9F-A3EE-BB62213F47B8}">
      <dgm:prSet/>
      <dgm:spPr/>
      <dgm:t>
        <a:bodyPr/>
        <a:lstStyle/>
        <a:p>
          <a:endParaRPr lang="en-US"/>
        </a:p>
      </dgm:t>
    </dgm:pt>
    <dgm:pt modelId="{26994BC6-24B8-41B0-A9C6-009A0EB5B013}">
      <dgm:prSet/>
      <dgm:spPr/>
      <dgm:t>
        <a:bodyPr/>
        <a:lstStyle/>
        <a:p>
          <a:r>
            <a:rPr lang="en-US" b="1"/>
            <a:t>Renewal</a:t>
          </a:r>
          <a:r>
            <a:rPr lang="en-US"/>
            <a:t> | Introduces fresh practices</a:t>
          </a:r>
        </a:p>
      </dgm:t>
    </dgm:pt>
    <dgm:pt modelId="{50569FFD-4E5A-4A81-B074-0E58CCBA7025}" type="parTrans" cxnId="{E8977F2C-4171-4CFB-B540-FADDDE96206C}">
      <dgm:prSet/>
      <dgm:spPr/>
      <dgm:t>
        <a:bodyPr/>
        <a:lstStyle/>
        <a:p>
          <a:endParaRPr lang="en-US"/>
        </a:p>
      </dgm:t>
    </dgm:pt>
    <dgm:pt modelId="{FD3AF1BC-F6AD-4808-8CE6-12284C6F3BD1}" type="sibTrans" cxnId="{E8977F2C-4171-4CFB-B540-FADDDE96206C}">
      <dgm:prSet/>
      <dgm:spPr/>
      <dgm:t>
        <a:bodyPr/>
        <a:lstStyle/>
        <a:p>
          <a:endParaRPr lang="en-US"/>
        </a:p>
      </dgm:t>
    </dgm:pt>
    <dgm:pt modelId="{0C24F615-C2E8-4CC9-AF53-C847424DC21A}" type="pres">
      <dgm:prSet presAssocID="{D78DC264-C3BB-465A-953F-67CF60D2D50C}" presName="vert0" presStyleCnt="0">
        <dgm:presLayoutVars>
          <dgm:dir/>
          <dgm:animOne val="branch"/>
          <dgm:animLvl val="lvl"/>
        </dgm:presLayoutVars>
      </dgm:prSet>
      <dgm:spPr/>
    </dgm:pt>
    <dgm:pt modelId="{8DFF8D00-52A9-4C6C-8B72-5653F7EBE0AA}" type="pres">
      <dgm:prSet presAssocID="{F8F16481-EE7A-42DB-B4FC-35E71904DBB1}" presName="thickLine" presStyleLbl="alignNode1" presStyleIdx="0" presStyleCnt="6"/>
      <dgm:spPr/>
    </dgm:pt>
    <dgm:pt modelId="{4366EF19-056D-4957-9BE7-D07F6731F2A3}" type="pres">
      <dgm:prSet presAssocID="{F8F16481-EE7A-42DB-B4FC-35E71904DBB1}" presName="horz1" presStyleCnt="0"/>
      <dgm:spPr/>
    </dgm:pt>
    <dgm:pt modelId="{0C230950-1803-448C-B4C4-FBA1A5FD2947}" type="pres">
      <dgm:prSet presAssocID="{F8F16481-EE7A-42DB-B4FC-35E71904DBB1}" presName="tx1" presStyleLbl="revTx" presStyleIdx="0" presStyleCnt="6"/>
      <dgm:spPr/>
    </dgm:pt>
    <dgm:pt modelId="{41BF23BE-CEE0-4B8A-B248-D1F9F66FA58E}" type="pres">
      <dgm:prSet presAssocID="{F8F16481-EE7A-42DB-B4FC-35E71904DBB1}" presName="vert1" presStyleCnt="0"/>
      <dgm:spPr/>
    </dgm:pt>
    <dgm:pt modelId="{6FF63CA8-976D-418E-9476-879619091154}" type="pres">
      <dgm:prSet presAssocID="{CD3B4DDD-AD62-4D38-9071-D56C1D52A49E}" presName="thickLine" presStyleLbl="alignNode1" presStyleIdx="1" presStyleCnt="6"/>
      <dgm:spPr/>
    </dgm:pt>
    <dgm:pt modelId="{A7172CF7-BB44-46FE-9FD1-2C158B912F25}" type="pres">
      <dgm:prSet presAssocID="{CD3B4DDD-AD62-4D38-9071-D56C1D52A49E}" presName="horz1" presStyleCnt="0"/>
      <dgm:spPr/>
    </dgm:pt>
    <dgm:pt modelId="{A966F688-C542-4FBE-B9CA-A196BA758121}" type="pres">
      <dgm:prSet presAssocID="{CD3B4DDD-AD62-4D38-9071-D56C1D52A49E}" presName="tx1" presStyleLbl="revTx" presStyleIdx="1" presStyleCnt="6"/>
      <dgm:spPr/>
    </dgm:pt>
    <dgm:pt modelId="{BD7D8023-AD5F-4312-92AA-E29E79D85FDB}" type="pres">
      <dgm:prSet presAssocID="{CD3B4DDD-AD62-4D38-9071-D56C1D52A49E}" presName="vert1" presStyleCnt="0"/>
      <dgm:spPr/>
    </dgm:pt>
    <dgm:pt modelId="{90BEACD6-B99F-4746-A334-90572CEBFB50}" type="pres">
      <dgm:prSet presAssocID="{C95F43E3-46DE-4B07-9AC6-A85BD79D39D4}" presName="thickLine" presStyleLbl="alignNode1" presStyleIdx="2" presStyleCnt="6"/>
      <dgm:spPr/>
    </dgm:pt>
    <dgm:pt modelId="{4992E5EC-E58C-44D0-B173-68606D9B04C2}" type="pres">
      <dgm:prSet presAssocID="{C95F43E3-46DE-4B07-9AC6-A85BD79D39D4}" presName="horz1" presStyleCnt="0"/>
      <dgm:spPr/>
    </dgm:pt>
    <dgm:pt modelId="{2B241B2E-DACB-4F70-A49B-F32068A4511F}" type="pres">
      <dgm:prSet presAssocID="{C95F43E3-46DE-4B07-9AC6-A85BD79D39D4}" presName="tx1" presStyleLbl="revTx" presStyleIdx="2" presStyleCnt="6"/>
      <dgm:spPr/>
    </dgm:pt>
    <dgm:pt modelId="{BA4CF31F-D112-4D1D-AB83-AF9FA812F124}" type="pres">
      <dgm:prSet presAssocID="{C95F43E3-46DE-4B07-9AC6-A85BD79D39D4}" presName="vert1" presStyleCnt="0"/>
      <dgm:spPr/>
    </dgm:pt>
    <dgm:pt modelId="{BFD62424-2B7D-4291-ABB8-ABB52EB08A9C}" type="pres">
      <dgm:prSet presAssocID="{7E04EEF3-958E-4BB3-BF5F-CBA6217CD65A}" presName="thickLine" presStyleLbl="alignNode1" presStyleIdx="3" presStyleCnt="6"/>
      <dgm:spPr/>
    </dgm:pt>
    <dgm:pt modelId="{9BF4B20D-F284-48A7-84F6-BA3A23082F35}" type="pres">
      <dgm:prSet presAssocID="{7E04EEF3-958E-4BB3-BF5F-CBA6217CD65A}" presName="horz1" presStyleCnt="0"/>
      <dgm:spPr/>
    </dgm:pt>
    <dgm:pt modelId="{4F4521A3-9A61-44E2-94BE-B06E2832D340}" type="pres">
      <dgm:prSet presAssocID="{7E04EEF3-958E-4BB3-BF5F-CBA6217CD65A}" presName="tx1" presStyleLbl="revTx" presStyleIdx="3" presStyleCnt="6"/>
      <dgm:spPr/>
    </dgm:pt>
    <dgm:pt modelId="{B669D5ED-2719-4F88-A1F1-C67C1F17916A}" type="pres">
      <dgm:prSet presAssocID="{7E04EEF3-958E-4BB3-BF5F-CBA6217CD65A}" presName="vert1" presStyleCnt="0"/>
      <dgm:spPr/>
    </dgm:pt>
    <dgm:pt modelId="{18DAB94A-34F8-4A7E-9BBC-3E8CACC823A6}" type="pres">
      <dgm:prSet presAssocID="{32EC4947-4C7D-4F93-996D-616B9188AC6B}" presName="thickLine" presStyleLbl="alignNode1" presStyleIdx="4" presStyleCnt="6"/>
      <dgm:spPr/>
    </dgm:pt>
    <dgm:pt modelId="{803DFA60-7CD0-4619-B85C-FC73EBA3006F}" type="pres">
      <dgm:prSet presAssocID="{32EC4947-4C7D-4F93-996D-616B9188AC6B}" presName="horz1" presStyleCnt="0"/>
      <dgm:spPr/>
    </dgm:pt>
    <dgm:pt modelId="{5259D247-5D34-45A5-BF4B-3C7BB1A64594}" type="pres">
      <dgm:prSet presAssocID="{32EC4947-4C7D-4F93-996D-616B9188AC6B}" presName="tx1" presStyleLbl="revTx" presStyleIdx="4" presStyleCnt="6"/>
      <dgm:spPr/>
    </dgm:pt>
    <dgm:pt modelId="{BE9EBF1A-AF5B-40A5-ACC7-37E23FB2AA88}" type="pres">
      <dgm:prSet presAssocID="{32EC4947-4C7D-4F93-996D-616B9188AC6B}" presName="vert1" presStyleCnt="0"/>
      <dgm:spPr/>
    </dgm:pt>
    <dgm:pt modelId="{399E3B86-46A9-4EB2-8DEA-242E0F58CF50}" type="pres">
      <dgm:prSet presAssocID="{26994BC6-24B8-41B0-A9C6-009A0EB5B013}" presName="thickLine" presStyleLbl="alignNode1" presStyleIdx="5" presStyleCnt="6"/>
      <dgm:spPr/>
    </dgm:pt>
    <dgm:pt modelId="{406A3B77-0BA9-46B4-89DC-B57DD6C81EE7}" type="pres">
      <dgm:prSet presAssocID="{26994BC6-24B8-41B0-A9C6-009A0EB5B013}" presName="horz1" presStyleCnt="0"/>
      <dgm:spPr/>
    </dgm:pt>
    <dgm:pt modelId="{587AE1CF-DDE0-482B-828E-277FA61D1DD6}" type="pres">
      <dgm:prSet presAssocID="{26994BC6-24B8-41B0-A9C6-009A0EB5B013}" presName="tx1" presStyleLbl="revTx" presStyleIdx="5" presStyleCnt="6"/>
      <dgm:spPr/>
    </dgm:pt>
    <dgm:pt modelId="{4FC1DC2D-92F9-4E67-A71F-5B284F402B79}" type="pres">
      <dgm:prSet presAssocID="{26994BC6-24B8-41B0-A9C6-009A0EB5B013}" presName="vert1" presStyleCnt="0"/>
      <dgm:spPr/>
    </dgm:pt>
  </dgm:ptLst>
  <dgm:cxnLst>
    <dgm:cxn modelId="{741EF300-F5F5-457A-93D9-CD9D5C425A64}" srcId="{D78DC264-C3BB-465A-953F-67CF60D2D50C}" destId="{7E04EEF3-958E-4BB3-BF5F-CBA6217CD65A}" srcOrd="3" destOrd="0" parTransId="{F0F5549C-CE49-41F2-AFED-93382E985B53}" sibTransId="{49243320-966C-4C63-AC75-9F047F981903}"/>
    <dgm:cxn modelId="{61B88C01-EC33-45AF-B535-8860FA6C4AD8}" type="presOf" srcId="{CD3B4DDD-AD62-4D38-9071-D56C1D52A49E}" destId="{A966F688-C542-4FBE-B9CA-A196BA758121}" srcOrd="0" destOrd="0" presId="urn:microsoft.com/office/officeart/2008/layout/LinedList"/>
    <dgm:cxn modelId="{40852305-9ABA-4E08-B5E5-EE744890F21C}" type="presOf" srcId="{26994BC6-24B8-41B0-A9C6-009A0EB5B013}" destId="{587AE1CF-DDE0-482B-828E-277FA61D1DD6}" srcOrd="0" destOrd="0" presId="urn:microsoft.com/office/officeart/2008/layout/LinedList"/>
    <dgm:cxn modelId="{5249D722-2A8A-4496-B990-CBFE650B1B20}" type="presOf" srcId="{F8F16481-EE7A-42DB-B4FC-35E71904DBB1}" destId="{0C230950-1803-448C-B4C4-FBA1A5FD2947}" srcOrd="0" destOrd="0" presId="urn:microsoft.com/office/officeart/2008/layout/LinedList"/>
    <dgm:cxn modelId="{0677D326-092B-4D2D-88B3-FADCCAA0B9C1}" type="presOf" srcId="{32EC4947-4C7D-4F93-996D-616B9188AC6B}" destId="{5259D247-5D34-45A5-BF4B-3C7BB1A64594}" srcOrd="0" destOrd="0" presId="urn:microsoft.com/office/officeart/2008/layout/LinedList"/>
    <dgm:cxn modelId="{E8977F2C-4171-4CFB-B540-FADDDE96206C}" srcId="{D78DC264-C3BB-465A-953F-67CF60D2D50C}" destId="{26994BC6-24B8-41B0-A9C6-009A0EB5B013}" srcOrd="5" destOrd="0" parTransId="{50569FFD-4E5A-4A81-B074-0E58CCBA7025}" sibTransId="{FD3AF1BC-F6AD-4808-8CE6-12284C6F3BD1}"/>
    <dgm:cxn modelId="{24A5313A-01F7-4E9F-A3EE-BB62213F47B8}" srcId="{D78DC264-C3BB-465A-953F-67CF60D2D50C}" destId="{32EC4947-4C7D-4F93-996D-616B9188AC6B}" srcOrd="4" destOrd="0" parTransId="{25F1C39F-BA95-4258-8C4A-00D54FBD6785}" sibTransId="{F7A29D17-ECEB-474E-B0DB-7E9F83533376}"/>
    <dgm:cxn modelId="{E8FBF14E-608D-4A35-BE90-A3AC9F98C782}" srcId="{D78DC264-C3BB-465A-953F-67CF60D2D50C}" destId="{C95F43E3-46DE-4B07-9AC6-A85BD79D39D4}" srcOrd="2" destOrd="0" parTransId="{CB8B703C-BDAD-44EA-B2F1-8D22B22C56F8}" sibTransId="{5C5063B3-C70E-4A3B-BD5F-DA0F8E808202}"/>
    <dgm:cxn modelId="{947BD57A-8CF5-4348-92DA-E4ABB1B61E8C}" type="presOf" srcId="{D78DC264-C3BB-465A-953F-67CF60D2D50C}" destId="{0C24F615-C2E8-4CC9-AF53-C847424DC21A}" srcOrd="0" destOrd="0" presId="urn:microsoft.com/office/officeart/2008/layout/LinedList"/>
    <dgm:cxn modelId="{E51C2B8A-16FD-43AE-91C1-ECE56760D886}" type="presOf" srcId="{C95F43E3-46DE-4B07-9AC6-A85BD79D39D4}" destId="{2B241B2E-DACB-4F70-A49B-F32068A4511F}" srcOrd="0" destOrd="0" presId="urn:microsoft.com/office/officeart/2008/layout/LinedList"/>
    <dgm:cxn modelId="{13B5139D-6C69-46AF-B94F-177CF1281AE3}" srcId="{D78DC264-C3BB-465A-953F-67CF60D2D50C}" destId="{F8F16481-EE7A-42DB-B4FC-35E71904DBB1}" srcOrd="0" destOrd="0" parTransId="{435AB9EE-44D7-4C3B-B915-06EF240146DA}" sibTransId="{E595FB53-F3E2-44ED-8270-4AAE43F8195B}"/>
    <dgm:cxn modelId="{552C00E0-6F06-43B3-BA92-950E1C677BDA}" type="presOf" srcId="{7E04EEF3-958E-4BB3-BF5F-CBA6217CD65A}" destId="{4F4521A3-9A61-44E2-94BE-B06E2832D340}" srcOrd="0" destOrd="0" presId="urn:microsoft.com/office/officeart/2008/layout/LinedList"/>
    <dgm:cxn modelId="{196A81F1-7B92-4228-88C4-671C206698BD}" srcId="{D78DC264-C3BB-465A-953F-67CF60D2D50C}" destId="{CD3B4DDD-AD62-4D38-9071-D56C1D52A49E}" srcOrd="1" destOrd="0" parTransId="{9BC69A37-8582-4868-96F1-E7C296349BA3}" sibTransId="{0E27D4AF-7444-4ECD-AE7E-4D564E14F8E8}"/>
    <dgm:cxn modelId="{0D51B10D-99F2-4638-A41D-B747D7F39C0C}" type="presParOf" srcId="{0C24F615-C2E8-4CC9-AF53-C847424DC21A}" destId="{8DFF8D00-52A9-4C6C-8B72-5653F7EBE0AA}" srcOrd="0" destOrd="0" presId="urn:microsoft.com/office/officeart/2008/layout/LinedList"/>
    <dgm:cxn modelId="{6AFF8D82-C274-4ECC-8477-70C132633936}" type="presParOf" srcId="{0C24F615-C2E8-4CC9-AF53-C847424DC21A}" destId="{4366EF19-056D-4957-9BE7-D07F6731F2A3}" srcOrd="1" destOrd="0" presId="urn:microsoft.com/office/officeart/2008/layout/LinedList"/>
    <dgm:cxn modelId="{C7849C0E-2386-4031-BEF8-4B408B85EAFD}" type="presParOf" srcId="{4366EF19-056D-4957-9BE7-D07F6731F2A3}" destId="{0C230950-1803-448C-B4C4-FBA1A5FD2947}" srcOrd="0" destOrd="0" presId="urn:microsoft.com/office/officeart/2008/layout/LinedList"/>
    <dgm:cxn modelId="{24161037-1E14-4D6A-BB59-B7FB1D1A319B}" type="presParOf" srcId="{4366EF19-056D-4957-9BE7-D07F6731F2A3}" destId="{41BF23BE-CEE0-4B8A-B248-D1F9F66FA58E}" srcOrd="1" destOrd="0" presId="urn:microsoft.com/office/officeart/2008/layout/LinedList"/>
    <dgm:cxn modelId="{4A4DEFA7-204B-463F-ACCD-8824048D9A62}" type="presParOf" srcId="{0C24F615-C2E8-4CC9-AF53-C847424DC21A}" destId="{6FF63CA8-976D-418E-9476-879619091154}" srcOrd="2" destOrd="0" presId="urn:microsoft.com/office/officeart/2008/layout/LinedList"/>
    <dgm:cxn modelId="{4A2399D2-9930-4E15-B81A-7903F51DFA6D}" type="presParOf" srcId="{0C24F615-C2E8-4CC9-AF53-C847424DC21A}" destId="{A7172CF7-BB44-46FE-9FD1-2C158B912F25}" srcOrd="3" destOrd="0" presId="urn:microsoft.com/office/officeart/2008/layout/LinedList"/>
    <dgm:cxn modelId="{BAEC981B-C686-4FF6-AE2C-9B3FAF4550B0}" type="presParOf" srcId="{A7172CF7-BB44-46FE-9FD1-2C158B912F25}" destId="{A966F688-C542-4FBE-B9CA-A196BA758121}" srcOrd="0" destOrd="0" presId="urn:microsoft.com/office/officeart/2008/layout/LinedList"/>
    <dgm:cxn modelId="{5317E4CC-F09A-49B1-ACB6-9E45BA7E7CCF}" type="presParOf" srcId="{A7172CF7-BB44-46FE-9FD1-2C158B912F25}" destId="{BD7D8023-AD5F-4312-92AA-E29E79D85FDB}" srcOrd="1" destOrd="0" presId="urn:microsoft.com/office/officeart/2008/layout/LinedList"/>
    <dgm:cxn modelId="{AECE2257-A38C-4D88-9797-F8EC33FA53B8}" type="presParOf" srcId="{0C24F615-C2E8-4CC9-AF53-C847424DC21A}" destId="{90BEACD6-B99F-4746-A334-90572CEBFB50}" srcOrd="4" destOrd="0" presId="urn:microsoft.com/office/officeart/2008/layout/LinedList"/>
    <dgm:cxn modelId="{3A091E5C-E521-4F89-BF56-38269B0DF44A}" type="presParOf" srcId="{0C24F615-C2E8-4CC9-AF53-C847424DC21A}" destId="{4992E5EC-E58C-44D0-B173-68606D9B04C2}" srcOrd="5" destOrd="0" presId="urn:microsoft.com/office/officeart/2008/layout/LinedList"/>
    <dgm:cxn modelId="{D1212A02-A975-422C-BC08-8409DD3EB940}" type="presParOf" srcId="{4992E5EC-E58C-44D0-B173-68606D9B04C2}" destId="{2B241B2E-DACB-4F70-A49B-F32068A4511F}" srcOrd="0" destOrd="0" presId="urn:microsoft.com/office/officeart/2008/layout/LinedList"/>
    <dgm:cxn modelId="{F4E988AE-EF92-40DB-9A93-3D6EA853BA79}" type="presParOf" srcId="{4992E5EC-E58C-44D0-B173-68606D9B04C2}" destId="{BA4CF31F-D112-4D1D-AB83-AF9FA812F124}" srcOrd="1" destOrd="0" presId="urn:microsoft.com/office/officeart/2008/layout/LinedList"/>
    <dgm:cxn modelId="{8F750113-A874-45A2-A409-8B0D5B230D62}" type="presParOf" srcId="{0C24F615-C2E8-4CC9-AF53-C847424DC21A}" destId="{BFD62424-2B7D-4291-ABB8-ABB52EB08A9C}" srcOrd="6" destOrd="0" presId="urn:microsoft.com/office/officeart/2008/layout/LinedList"/>
    <dgm:cxn modelId="{50473E95-7AEA-4BF8-B7ED-5C791B2B727B}" type="presParOf" srcId="{0C24F615-C2E8-4CC9-AF53-C847424DC21A}" destId="{9BF4B20D-F284-48A7-84F6-BA3A23082F35}" srcOrd="7" destOrd="0" presId="urn:microsoft.com/office/officeart/2008/layout/LinedList"/>
    <dgm:cxn modelId="{D4997374-E976-4131-B9A0-1F5AB4143657}" type="presParOf" srcId="{9BF4B20D-F284-48A7-84F6-BA3A23082F35}" destId="{4F4521A3-9A61-44E2-94BE-B06E2832D340}" srcOrd="0" destOrd="0" presId="urn:microsoft.com/office/officeart/2008/layout/LinedList"/>
    <dgm:cxn modelId="{0E40D5CD-5762-44BE-89CE-C8A66DFCB70A}" type="presParOf" srcId="{9BF4B20D-F284-48A7-84F6-BA3A23082F35}" destId="{B669D5ED-2719-4F88-A1F1-C67C1F17916A}" srcOrd="1" destOrd="0" presId="urn:microsoft.com/office/officeart/2008/layout/LinedList"/>
    <dgm:cxn modelId="{0A4FA637-9B51-45A5-AA1E-A512253B9F30}" type="presParOf" srcId="{0C24F615-C2E8-4CC9-AF53-C847424DC21A}" destId="{18DAB94A-34F8-4A7E-9BBC-3E8CACC823A6}" srcOrd="8" destOrd="0" presId="urn:microsoft.com/office/officeart/2008/layout/LinedList"/>
    <dgm:cxn modelId="{29D8367D-F3FC-4A18-B054-29360015944F}" type="presParOf" srcId="{0C24F615-C2E8-4CC9-AF53-C847424DC21A}" destId="{803DFA60-7CD0-4619-B85C-FC73EBA3006F}" srcOrd="9" destOrd="0" presId="urn:microsoft.com/office/officeart/2008/layout/LinedList"/>
    <dgm:cxn modelId="{9F5640BF-4FB8-43F6-84BB-4059779DDA5A}" type="presParOf" srcId="{803DFA60-7CD0-4619-B85C-FC73EBA3006F}" destId="{5259D247-5D34-45A5-BF4B-3C7BB1A64594}" srcOrd="0" destOrd="0" presId="urn:microsoft.com/office/officeart/2008/layout/LinedList"/>
    <dgm:cxn modelId="{AF2F64F1-D18D-4868-A36D-6EDC89D8EED9}" type="presParOf" srcId="{803DFA60-7CD0-4619-B85C-FC73EBA3006F}" destId="{BE9EBF1A-AF5B-40A5-ACC7-37E23FB2AA88}" srcOrd="1" destOrd="0" presId="urn:microsoft.com/office/officeart/2008/layout/LinedList"/>
    <dgm:cxn modelId="{A5507BB9-8B0C-415B-8EBF-C0016E3862AE}" type="presParOf" srcId="{0C24F615-C2E8-4CC9-AF53-C847424DC21A}" destId="{399E3B86-46A9-4EB2-8DEA-242E0F58CF50}" srcOrd="10" destOrd="0" presId="urn:microsoft.com/office/officeart/2008/layout/LinedList"/>
    <dgm:cxn modelId="{B5ABC79B-0E15-4CD9-B4C4-72F859A70A10}" type="presParOf" srcId="{0C24F615-C2E8-4CC9-AF53-C847424DC21A}" destId="{406A3B77-0BA9-46B4-89DC-B57DD6C81EE7}" srcOrd="11" destOrd="0" presId="urn:microsoft.com/office/officeart/2008/layout/LinedList"/>
    <dgm:cxn modelId="{781E18E7-C2B0-4522-A4E1-658A6DC2DD37}" type="presParOf" srcId="{406A3B77-0BA9-46B4-89DC-B57DD6C81EE7}" destId="{587AE1CF-DDE0-482B-828E-277FA61D1DD6}" srcOrd="0" destOrd="0" presId="urn:microsoft.com/office/officeart/2008/layout/LinedList"/>
    <dgm:cxn modelId="{07599DA5-B4F9-475B-9BAD-6559FCF7A37C}" type="presParOf" srcId="{406A3B77-0BA9-46B4-89DC-B57DD6C81EE7}" destId="{4FC1DC2D-92F9-4E67-A71F-5B284F402B7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F85CA1-0E5C-467B-8328-C3500079544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2220A1B-AB67-4849-B9DC-79BBB5721995}">
      <dgm:prSet/>
      <dgm:spPr/>
      <dgm:t>
        <a:bodyPr/>
        <a:lstStyle/>
        <a:p>
          <a:r>
            <a:rPr lang="en-US" b="0" i="0" baseline="0"/>
            <a:t>nurtured teachers’ inquiry mindset</a:t>
          </a:r>
          <a:endParaRPr lang="en-US"/>
        </a:p>
      </dgm:t>
    </dgm:pt>
    <dgm:pt modelId="{9F4768E3-FB54-43B7-A710-46CF878E6B85}" type="parTrans" cxnId="{B51ABF0D-2317-4D1F-9C9B-E809095DDD31}">
      <dgm:prSet/>
      <dgm:spPr/>
      <dgm:t>
        <a:bodyPr/>
        <a:lstStyle/>
        <a:p>
          <a:endParaRPr lang="en-US"/>
        </a:p>
      </dgm:t>
    </dgm:pt>
    <dgm:pt modelId="{7EA99703-6454-43E3-BD86-AFD1254DFAE0}" type="sibTrans" cxnId="{B51ABF0D-2317-4D1F-9C9B-E809095DDD31}">
      <dgm:prSet/>
      <dgm:spPr/>
      <dgm:t>
        <a:bodyPr/>
        <a:lstStyle/>
        <a:p>
          <a:endParaRPr lang="en-US"/>
        </a:p>
      </dgm:t>
    </dgm:pt>
    <dgm:pt modelId="{C2F698D2-6A5C-40FC-BA93-D2EC13B139D2}">
      <dgm:prSet/>
      <dgm:spPr/>
      <dgm:t>
        <a:bodyPr/>
        <a:lstStyle/>
        <a:p>
          <a:r>
            <a:rPr lang="en-US" b="0" i="0" baseline="0"/>
            <a:t>enhanced collaborative inquiry</a:t>
          </a:r>
          <a:endParaRPr lang="en-US"/>
        </a:p>
      </dgm:t>
    </dgm:pt>
    <dgm:pt modelId="{68950436-27A1-4B04-B81A-D1F499521E7F}" type="parTrans" cxnId="{9A2AA6EA-46C6-4778-905E-B48BCD09FFA8}">
      <dgm:prSet/>
      <dgm:spPr/>
      <dgm:t>
        <a:bodyPr/>
        <a:lstStyle/>
        <a:p>
          <a:endParaRPr lang="en-US"/>
        </a:p>
      </dgm:t>
    </dgm:pt>
    <dgm:pt modelId="{CE229737-1CA7-4858-A182-79EE34264845}" type="sibTrans" cxnId="{9A2AA6EA-46C6-4778-905E-B48BCD09FFA8}">
      <dgm:prSet/>
      <dgm:spPr/>
      <dgm:t>
        <a:bodyPr/>
        <a:lstStyle/>
        <a:p>
          <a:endParaRPr lang="en-US"/>
        </a:p>
      </dgm:t>
    </dgm:pt>
    <dgm:pt modelId="{315B4341-7C02-4210-8B0F-B51D86E5457D}">
      <dgm:prSet/>
      <dgm:spPr/>
      <dgm:t>
        <a:bodyPr/>
        <a:lstStyle/>
        <a:p>
          <a:r>
            <a:rPr lang="en-US" b="0" i="0" baseline="0"/>
            <a:t>facilitated the implementation of changes in praxis</a:t>
          </a:r>
          <a:endParaRPr lang="en-US"/>
        </a:p>
      </dgm:t>
    </dgm:pt>
    <dgm:pt modelId="{D44FD4EE-2E6F-405C-875C-D71DBE7A9E38}" type="parTrans" cxnId="{54C1C9ED-7367-4DB1-9247-7DFB421510F9}">
      <dgm:prSet/>
      <dgm:spPr/>
      <dgm:t>
        <a:bodyPr/>
        <a:lstStyle/>
        <a:p>
          <a:endParaRPr lang="en-US"/>
        </a:p>
      </dgm:t>
    </dgm:pt>
    <dgm:pt modelId="{C57C86E3-FC23-4ED5-8C9D-97964D7990AA}" type="sibTrans" cxnId="{54C1C9ED-7367-4DB1-9247-7DFB421510F9}">
      <dgm:prSet/>
      <dgm:spPr/>
      <dgm:t>
        <a:bodyPr/>
        <a:lstStyle/>
        <a:p>
          <a:endParaRPr lang="en-US"/>
        </a:p>
      </dgm:t>
    </dgm:pt>
    <dgm:pt modelId="{C9270A71-627E-402F-9FDC-4D41A68C76DD}">
      <dgm:prSet/>
      <dgm:spPr/>
      <dgm:t>
        <a:bodyPr/>
        <a:lstStyle/>
        <a:p>
          <a:r>
            <a:rPr lang="en-US" b="0" i="0" baseline="0"/>
            <a:t>enabled their emancipation in the SoTL community. </a:t>
          </a:r>
          <a:endParaRPr lang="en-US"/>
        </a:p>
      </dgm:t>
    </dgm:pt>
    <dgm:pt modelId="{5AD4F38A-7584-4E4E-9A27-8E29D814A047}" type="parTrans" cxnId="{AEACEE3B-91A4-4EEE-873C-8D03F1D867D3}">
      <dgm:prSet/>
      <dgm:spPr/>
      <dgm:t>
        <a:bodyPr/>
        <a:lstStyle/>
        <a:p>
          <a:endParaRPr lang="en-US"/>
        </a:p>
      </dgm:t>
    </dgm:pt>
    <dgm:pt modelId="{B28D65FF-4FA7-4FDB-86CA-F10B9C3FAEF0}" type="sibTrans" cxnId="{AEACEE3B-91A4-4EEE-873C-8D03F1D867D3}">
      <dgm:prSet/>
      <dgm:spPr/>
      <dgm:t>
        <a:bodyPr/>
        <a:lstStyle/>
        <a:p>
          <a:endParaRPr lang="en-US"/>
        </a:p>
      </dgm:t>
    </dgm:pt>
    <dgm:pt modelId="{54EF8338-5050-45F2-98E0-D9CB754F7DA5}" type="pres">
      <dgm:prSet presAssocID="{12F85CA1-0E5C-467B-8328-C3500079544D}" presName="linear" presStyleCnt="0">
        <dgm:presLayoutVars>
          <dgm:animLvl val="lvl"/>
          <dgm:resizeHandles val="exact"/>
        </dgm:presLayoutVars>
      </dgm:prSet>
      <dgm:spPr/>
    </dgm:pt>
    <dgm:pt modelId="{449C2F8C-3B0D-41BF-9913-58676C170ED4}" type="pres">
      <dgm:prSet presAssocID="{D2220A1B-AB67-4849-B9DC-79BBB5721995}" presName="parentText" presStyleLbl="node1" presStyleIdx="0" presStyleCnt="4">
        <dgm:presLayoutVars>
          <dgm:chMax val="0"/>
          <dgm:bulletEnabled val="1"/>
        </dgm:presLayoutVars>
      </dgm:prSet>
      <dgm:spPr/>
    </dgm:pt>
    <dgm:pt modelId="{8429B6E2-1E9A-4299-8E68-E894A2B2C36E}" type="pres">
      <dgm:prSet presAssocID="{7EA99703-6454-43E3-BD86-AFD1254DFAE0}" presName="spacer" presStyleCnt="0"/>
      <dgm:spPr/>
    </dgm:pt>
    <dgm:pt modelId="{57F23F18-3C33-4EA1-877E-37E9C5D9C6B3}" type="pres">
      <dgm:prSet presAssocID="{C2F698D2-6A5C-40FC-BA93-D2EC13B139D2}" presName="parentText" presStyleLbl="node1" presStyleIdx="1" presStyleCnt="4">
        <dgm:presLayoutVars>
          <dgm:chMax val="0"/>
          <dgm:bulletEnabled val="1"/>
        </dgm:presLayoutVars>
      </dgm:prSet>
      <dgm:spPr/>
    </dgm:pt>
    <dgm:pt modelId="{84149CF3-E67D-455F-8ACE-D83705F99E5D}" type="pres">
      <dgm:prSet presAssocID="{CE229737-1CA7-4858-A182-79EE34264845}" presName="spacer" presStyleCnt="0"/>
      <dgm:spPr/>
    </dgm:pt>
    <dgm:pt modelId="{794EF367-CF03-4558-B958-349034D9E07B}" type="pres">
      <dgm:prSet presAssocID="{315B4341-7C02-4210-8B0F-B51D86E5457D}" presName="parentText" presStyleLbl="node1" presStyleIdx="2" presStyleCnt="4">
        <dgm:presLayoutVars>
          <dgm:chMax val="0"/>
          <dgm:bulletEnabled val="1"/>
        </dgm:presLayoutVars>
      </dgm:prSet>
      <dgm:spPr/>
    </dgm:pt>
    <dgm:pt modelId="{BF16C6ED-6E71-45F3-8484-CAEBD50464DA}" type="pres">
      <dgm:prSet presAssocID="{C57C86E3-FC23-4ED5-8C9D-97964D7990AA}" presName="spacer" presStyleCnt="0"/>
      <dgm:spPr/>
    </dgm:pt>
    <dgm:pt modelId="{86246F59-2A83-48C2-9587-8B2FC877903D}" type="pres">
      <dgm:prSet presAssocID="{C9270A71-627E-402F-9FDC-4D41A68C76DD}" presName="parentText" presStyleLbl="node1" presStyleIdx="3" presStyleCnt="4">
        <dgm:presLayoutVars>
          <dgm:chMax val="0"/>
          <dgm:bulletEnabled val="1"/>
        </dgm:presLayoutVars>
      </dgm:prSet>
      <dgm:spPr/>
    </dgm:pt>
  </dgm:ptLst>
  <dgm:cxnLst>
    <dgm:cxn modelId="{B51ABF0D-2317-4D1F-9C9B-E809095DDD31}" srcId="{12F85CA1-0E5C-467B-8328-C3500079544D}" destId="{D2220A1B-AB67-4849-B9DC-79BBB5721995}" srcOrd="0" destOrd="0" parTransId="{9F4768E3-FB54-43B7-A710-46CF878E6B85}" sibTransId="{7EA99703-6454-43E3-BD86-AFD1254DFAE0}"/>
    <dgm:cxn modelId="{C88EFF33-01C7-4D18-94E8-69C9ABFA3A38}" type="presOf" srcId="{D2220A1B-AB67-4849-B9DC-79BBB5721995}" destId="{449C2F8C-3B0D-41BF-9913-58676C170ED4}" srcOrd="0" destOrd="0" presId="urn:microsoft.com/office/officeart/2005/8/layout/vList2"/>
    <dgm:cxn modelId="{010C4E38-6FF2-46FA-BCCF-5CC458C525E6}" type="presOf" srcId="{C9270A71-627E-402F-9FDC-4D41A68C76DD}" destId="{86246F59-2A83-48C2-9587-8B2FC877903D}" srcOrd="0" destOrd="0" presId="urn:microsoft.com/office/officeart/2005/8/layout/vList2"/>
    <dgm:cxn modelId="{AEACEE3B-91A4-4EEE-873C-8D03F1D867D3}" srcId="{12F85CA1-0E5C-467B-8328-C3500079544D}" destId="{C9270A71-627E-402F-9FDC-4D41A68C76DD}" srcOrd="3" destOrd="0" parTransId="{5AD4F38A-7584-4E4E-9A27-8E29D814A047}" sibTransId="{B28D65FF-4FA7-4FDB-86CA-F10B9C3FAEF0}"/>
    <dgm:cxn modelId="{0EDC5A5E-6859-4358-AF7D-CEAE218B0FA5}" type="presOf" srcId="{C2F698D2-6A5C-40FC-BA93-D2EC13B139D2}" destId="{57F23F18-3C33-4EA1-877E-37E9C5D9C6B3}" srcOrd="0" destOrd="0" presId="urn:microsoft.com/office/officeart/2005/8/layout/vList2"/>
    <dgm:cxn modelId="{0E6B7067-D4A7-44FB-B942-F752FEE54854}" type="presOf" srcId="{12F85CA1-0E5C-467B-8328-C3500079544D}" destId="{54EF8338-5050-45F2-98E0-D9CB754F7DA5}" srcOrd="0" destOrd="0" presId="urn:microsoft.com/office/officeart/2005/8/layout/vList2"/>
    <dgm:cxn modelId="{02898CB6-30EC-4FF5-BA1D-4CC4A39CA043}" type="presOf" srcId="{315B4341-7C02-4210-8B0F-B51D86E5457D}" destId="{794EF367-CF03-4558-B958-349034D9E07B}" srcOrd="0" destOrd="0" presId="urn:microsoft.com/office/officeart/2005/8/layout/vList2"/>
    <dgm:cxn modelId="{9A2AA6EA-46C6-4778-905E-B48BCD09FFA8}" srcId="{12F85CA1-0E5C-467B-8328-C3500079544D}" destId="{C2F698D2-6A5C-40FC-BA93-D2EC13B139D2}" srcOrd="1" destOrd="0" parTransId="{68950436-27A1-4B04-B81A-D1F499521E7F}" sibTransId="{CE229737-1CA7-4858-A182-79EE34264845}"/>
    <dgm:cxn modelId="{54C1C9ED-7367-4DB1-9247-7DFB421510F9}" srcId="{12F85CA1-0E5C-467B-8328-C3500079544D}" destId="{315B4341-7C02-4210-8B0F-B51D86E5457D}" srcOrd="2" destOrd="0" parTransId="{D44FD4EE-2E6F-405C-875C-D71DBE7A9E38}" sibTransId="{C57C86E3-FC23-4ED5-8C9D-97964D7990AA}"/>
    <dgm:cxn modelId="{07C48951-914F-498B-8871-333CC7C3165C}" type="presParOf" srcId="{54EF8338-5050-45F2-98E0-D9CB754F7DA5}" destId="{449C2F8C-3B0D-41BF-9913-58676C170ED4}" srcOrd="0" destOrd="0" presId="urn:microsoft.com/office/officeart/2005/8/layout/vList2"/>
    <dgm:cxn modelId="{345A7A14-62AF-49ED-A1C4-F7C8C61EB9B5}" type="presParOf" srcId="{54EF8338-5050-45F2-98E0-D9CB754F7DA5}" destId="{8429B6E2-1E9A-4299-8E68-E894A2B2C36E}" srcOrd="1" destOrd="0" presId="urn:microsoft.com/office/officeart/2005/8/layout/vList2"/>
    <dgm:cxn modelId="{CE1B29D3-A77F-4E4A-81DA-540BD337606F}" type="presParOf" srcId="{54EF8338-5050-45F2-98E0-D9CB754F7DA5}" destId="{57F23F18-3C33-4EA1-877E-37E9C5D9C6B3}" srcOrd="2" destOrd="0" presId="urn:microsoft.com/office/officeart/2005/8/layout/vList2"/>
    <dgm:cxn modelId="{BA3335E5-1982-4840-BB24-A850BF7646F7}" type="presParOf" srcId="{54EF8338-5050-45F2-98E0-D9CB754F7DA5}" destId="{84149CF3-E67D-455F-8ACE-D83705F99E5D}" srcOrd="3" destOrd="0" presId="urn:microsoft.com/office/officeart/2005/8/layout/vList2"/>
    <dgm:cxn modelId="{8D76AC3A-D797-46EB-B645-D959C895BDB0}" type="presParOf" srcId="{54EF8338-5050-45F2-98E0-D9CB754F7DA5}" destId="{794EF367-CF03-4558-B958-349034D9E07B}" srcOrd="4" destOrd="0" presId="urn:microsoft.com/office/officeart/2005/8/layout/vList2"/>
    <dgm:cxn modelId="{3D61ECC1-5FFB-4832-B5AD-73331E66D091}" type="presParOf" srcId="{54EF8338-5050-45F2-98E0-D9CB754F7DA5}" destId="{BF16C6ED-6E71-45F3-8484-CAEBD50464DA}" srcOrd="5" destOrd="0" presId="urn:microsoft.com/office/officeart/2005/8/layout/vList2"/>
    <dgm:cxn modelId="{89ABA92F-DF0A-4F2A-9CCE-11CCDBEC254E}" type="presParOf" srcId="{54EF8338-5050-45F2-98E0-D9CB754F7DA5}" destId="{86246F59-2A83-48C2-9587-8B2FC877903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15086F-CA84-4DAD-BA81-87CE01BDBB28}"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18A0BAC1-C740-4C84-A730-BF15D6A76122}">
      <dgm:prSet/>
      <dgm:spPr/>
      <dgm:t>
        <a:bodyPr/>
        <a:lstStyle/>
        <a:p>
          <a:r>
            <a:rPr lang="en-US"/>
            <a:t>Describing</a:t>
          </a:r>
        </a:p>
      </dgm:t>
    </dgm:pt>
    <dgm:pt modelId="{A8746EB2-6452-44B2-970E-A772FCD425AA}" type="parTrans" cxnId="{5F3E0E2E-2F4A-4B98-BA78-DCE3B6DD6E8B}">
      <dgm:prSet/>
      <dgm:spPr/>
      <dgm:t>
        <a:bodyPr/>
        <a:lstStyle/>
        <a:p>
          <a:endParaRPr lang="en-US"/>
        </a:p>
      </dgm:t>
    </dgm:pt>
    <dgm:pt modelId="{A3494F17-AC7A-4202-B351-4C1C1EBE5C26}" type="sibTrans" cxnId="{5F3E0E2E-2F4A-4B98-BA78-DCE3B6DD6E8B}">
      <dgm:prSet/>
      <dgm:spPr/>
      <dgm:t>
        <a:bodyPr/>
        <a:lstStyle/>
        <a:p>
          <a:endParaRPr lang="en-US"/>
        </a:p>
      </dgm:t>
    </dgm:pt>
    <dgm:pt modelId="{305DFB46-7924-45D3-BDA5-DF99092E2EA5}">
      <dgm:prSet/>
      <dgm:spPr/>
      <dgm:t>
        <a:bodyPr/>
        <a:lstStyle/>
        <a:p>
          <a:r>
            <a:rPr lang="en-US"/>
            <a:t>An innovation</a:t>
          </a:r>
        </a:p>
      </dgm:t>
    </dgm:pt>
    <dgm:pt modelId="{1319B428-1820-49AA-8887-11F2E380571A}" type="parTrans" cxnId="{5BA64E97-465C-45AE-B0A2-9A4885822033}">
      <dgm:prSet/>
      <dgm:spPr/>
      <dgm:t>
        <a:bodyPr/>
        <a:lstStyle/>
        <a:p>
          <a:endParaRPr lang="en-US"/>
        </a:p>
      </dgm:t>
    </dgm:pt>
    <dgm:pt modelId="{A5679EA1-2D67-46AB-BA1A-57543DBF993D}" type="sibTrans" cxnId="{5BA64E97-465C-45AE-B0A2-9A4885822033}">
      <dgm:prSet/>
      <dgm:spPr/>
      <dgm:t>
        <a:bodyPr/>
        <a:lstStyle/>
        <a:p>
          <a:endParaRPr lang="en-US"/>
        </a:p>
      </dgm:t>
    </dgm:pt>
    <dgm:pt modelId="{CC6BD4E3-E442-4FB4-9E77-7B12F0292133}">
      <dgm:prSet/>
      <dgm:spPr/>
      <dgm:t>
        <a:bodyPr/>
        <a:lstStyle/>
        <a:p>
          <a:r>
            <a:rPr lang="en-US"/>
            <a:t>Students’ reaction to an innovation</a:t>
          </a:r>
        </a:p>
      </dgm:t>
    </dgm:pt>
    <dgm:pt modelId="{551862A0-F41E-4076-B538-E9849AAEF254}" type="parTrans" cxnId="{83A6DA2F-53B4-45DE-82DB-15A372859C29}">
      <dgm:prSet/>
      <dgm:spPr/>
      <dgm:t>
        <a:bodyPr/>
        <a:lstStyle/>
        <a:p>
          <a:endParaRPr lang="en-US"/>
        </a:p>
      </dgm:t>
    </dgm:pt>
    <dgm:pt modelId="{7B62CF21-A9F9-457D-B9F5-482C080EBB88}" type="sibTrans" cxnId="{83A6DA2F-53B4-45DE-82DB-15A372859C29}">
      <dgm:prSet/>
      <dgm:spPr/>
      <dgm:t>
        <a:bodyPr/>
        <a:lstStyle/>
        <a:p>
          <a:endParaRPr lang="en-US"/>
        </a:p>
      </dgm:t>
    </dgm:pt>
    <dgm:pt modelId="{17BD9FA2-8054-4AC5-864B-15BEF2738A67}">
      <dgm:prSet/>
      <dgm:spPr/>
      <dgm:t>
        <a:bodyPr/>
        <a:lstStyle/>
        <a:p>
          <a:r>
            <a:rPr lang="en-US"/>
            <a:t>How students understand something</a:t>
          </a:r>
        </a:p>
      </dgm:t>
    </dgm:pt>
    <dgm:pt modelId="{78739785-12A8-48B1-B9DB-5CBE76D0194A}" type="parTrans" cxnId="{6A5CFB53-E1FA-414D-BD18-D5886C3DB50B}">
      <dgm:prSet/>
      <dgm:spPr/>
      <dgm:t>
        <a:bodyPr/>
        <a:lstStyle/>
        <a:p>
          <a:endParaRPr lang="en-US"/>
        </a:p>
      </dgm:t>
    </dgm:pt>
    <dgm:pt modelId="{2733F2C6-B747-49AD-A1A2-48AAD626B424}" type="sibTrans" cxnId="{6A5CFB53-E1FA-414D-BD18-D5886C3DB50B}">
      <dgm:prSet/>
      <dgm:spPr/>
      <dgm:t>
        <a:bodyPr/>
        <a:lstStyle/>
        <a:p>
          <a:endParaRPr lang="en-US"/>
        </a:p>
      </dgm:t>
    </dgm:pt>
    <dgm:pt modelId="{185585FF-AA16-431A-BCFA-1A9D1441993F}">
      <dgm:prSet/>
      <dgm:spPr/>
      <dgm:t>
        <a:bodyPr/>
        <a:lstStyle/>
        <a:p>
          <a:r>
            <a:rPr lang="en-US"/>
            <a:t>Misconceptions that students hold</a:t>
          </a:r>
        </a:p>
      </dgm:t>
    </dgm:pt>
    <dgm:pt modelId="{EA32F622-CC3B-41ED-B644-2B2EC67A4616}" type="parTrans" cxnId="{B2F477A1-995E-4209-8B77-37B68FD43553}">
      <dgm:prSet/>
      <dgm:spPr/>
      <dgm:t>
        <a:bodyPr/>
        <a:lstStyle/>
        <a:p>
          <a:endParaRPr lang="en-US"/>
        </a:p>
      </dgm:t>
    </dgm:pt>
    <dgm:pt modelId="{D4D005A0-B11D-4D47-80F5-CC1E4E71917C}" type="sibTrans" cxnId="{B2F477A1-995E-4209-8B77-37B68FD43553}">
      <dgm:prSet/>
      <dgm:spPr/>
      <dgm:t>
        <a:bodyPr/>
        <a:lstStyle/>
        <a:p>
          <a:endParaRPr lang="en-US"/>
        </a:p>
      </dgm:t>
    </dgm:pt>
    <dgm:pt modelId="{3FECBFD8-4039-4002-AA7E-87735DB949DA}">
      <dgm:prSet/>
      <dgm:spPr/>
      <dgm:t>
        <a:bodyPr/>
        <a:lstStyle/>
        <a:p>
          <a:r>
            <a:rPr lang="en-US"/>
            <a:t>Measuring </a:t>
          </a:r>
        </a:p>
      </dgm:t>
    </dgm:pt>
    <dgm:pt modelId="{44E79396-B3C7-4082-BF81-EB0730A95586}" type="parTrans" cxnId="{3AD7D7A0-887F-404B-ADD0-121F8F87C6D1}">
      <dgm:prSet/>
      <dgm:spPr/>
      <dgm:t>
        <a:bodyPr/>
        <a:lstStyle/>
        <a:p>
          <a:endParaRPr lang="en-US"/>
        </a:p>
      </dgm:t>
    </dgm:pt>
    <dgm:pt modelId="{5B69E112-E804-49AA-817E-ECF0C263F7BB}" type="sibTrans" cxnId="{3AD7D7A0-887F-404B-ADD0-121F8F87C6D1}">
      <dgm:prSet/>
      <dgm:spPr/>
      <dgm:t>
        <a:bodyPr/>
        <a:lstStyle/>
        <a:p>
          <a:endParaRPr lang="en-US"/>
        </a:p>
      </dgm:t>
    </dgm:pt>
    <dgm:pt modelId="{0A4460B6-882F-4646-A493-5720885AD943}">
      <dgm:prSet/>
      <dgm:spPr/>
      <dgm:t>
        <a:bodyPr/>
        <a:lstStyle/>
        <a:p>
          <a:r>
            <a:rPr lang="en-US"/>
            <a:t>The effectiveness of an innovation or tool</a:t>
          </a:r>
        </a:p>
      </dgm:t>
    </dgm:pt>
    <dgm:pt modelId="{474AF9D9-664B-47B6-952A-0F36772CF07F}" type="parTrans" cxnId="{E3008FF6-71C2-434B-AD7C-6DDE74BC526D}">
      <dgm:prSet/>
      <dgm:spPr/>
      <dgm:t>
        <a:bodyPr/>
        <a:lstStyle/>
        <a:p>
          <a:endParaRPr lang="en-US"/>
        </a:p>
      </dgm:t>
    </dgm:pt>
    <dgm:pt modelId="{F2392E08-9B44-4F14-A461-0895107AB3E4}" type="sibTrans" cxnId="{E3008FF6-71C2-434B-AD7C-6DDE74BC526D}">
      <dgm:prSet/>
      <dgm:spPr/>
      <dgm:t>
        <a:bodyPr/>
        <a:lstStyle/>
        <a:p>
          <a:endParaRPr lang="en-US"/>
        </a:p>
      </dgm:t>
    </dgm:pt>
    <dgm:pt modelId="{04BC86B0-B58B-4CCB-A00A-09A24F495C5D}">
      <dgm:prSet/>
      <dgm:spPr/>
      <dgm:t>
        <a:bodyPr/>
        <a:lstStyle/>
        <a:p>
          <a:r>
            <a:rPr lang="en-US"/>
            <a:t>Students’ experience in the classroom</a:t>
          </a:r>
        </a:p>
      </dgm:t>
    </dgm:pt>
    <dgm:pt modelId="{0D1BE3AF-2E5B-4DE6-832B-657CBFA9F57F}" type="parTrans" cxnId="{9E270818-F30B-4B76-A5FF-7A80B056B54F}">
      <dgm:prSet/>
      <dgm:spPr/>
      <dgm:t>
        <a:bodyPr/>
        <a:lstStyle/>
        <a:p>
          <a:endParaRPr lang="en-US"/>
        </a:p>
      </dgm:t>
    </dgm:pt>
    <dgm:pt modelId="{90A0D7AE-A1A4-433B-9A80-F8DD15C4A0E5}" type="sibTrans" cxnId="{9E270818-F30B-4B76-A5FF-7A80B056B54F}">
      <dgm:prSet/>
      <dgm:spPr/>
      <dgm:t>
        <a:bodyPr/>
        <a:lstStyle/>
        <a:p>
          <a:endParaRPr lang="en-US"/>
        </a:p>
      </dgm:t>
    </dgm:pt>
    <dgm:pt modelId="{339070F6-38D4-4C0B-A157-91476030058D}">
      <dgm:prSet/>
      <dgm:spPr/>
      <dgm:t>
        <a:bodyPr/>
        <a:lstStyle/>
        <a:p>
          <a:r>
            <a:rPr lang="en-US"/>
            <a:t>Outcomes of a program</a:t>
          </a:r>
        </a:p>
      </dgm:t>
    </dgm:pt>
    <dgm:pt modelId="{994F68E0-C8B1-4CAF-B697-C9561DB9FBD2}" type="parTrans" cxnId="{30863109-0A11-44E7-918E-ED799AAC7DAD}">
      <dgm:prSet/>
      <dgm:spPr/>
      <dgm:t>
        <a:bodyPr/>
        <a:lstStyle/>
        <a:p>
          <a:endParaRPr lang="en-US"/>
        </a:p>
      </dgm:t>
    </dgm:pt>
    <dgm:pt modelId="{725D517F-4FBC-409A-ABA7-1650BDDB1FBA}" type="sibTrans" cxnId="{30863109-0A11-44E7-918E-ED799AAC7DAD}">
      <dgm:prSet/>
      <dgm:spPr/>
      <dgm:t>
        <a:bodyPr/>
        <a:lstStyle/>
        <a:p>
          <a:endParaRPr lang="en-US"/>
        </a:p>
      </dgm:t>
    </dgm:pt>
    <dgm:pt modelId="{19EEBA33-94DB-43E6-B408-9D9424F9AD7E}">
      <dgm:prSet/>
      <dgm:spPr/>
      <dgm:t>
        <a:bodyPr/>
        <a:lstStyle/>
        <a:p>
          <a:r>
            <a:rPr lang="en-US"/>
            <a:t>Student Development</a:t>
          </a:r>
        </a:p>
      </dgm:t>
    </dgm:pt>
    <dgm:pt modelId="{1005BEE5-84CE-4977-B366-C65858D6D6E3}" type="parTrans" cxnId="{B43202A2-5F8E-4438-BCB0-A55B53C9E612}">
      <dgm:prSet/>
      <dgm:spPr/>
      <dgm:t>
        <a:bodyPr/>
        <a:lstStyle/>
        <a:p>
          <a:endParaRPr lang="en-US"/>
        </a:p>
      </dgm:t>
    </dgm:pt>
    <dgm:pt modelId="{45D3A2E0-7319-44AF-91C5-355B175743EE}" type="sibTrans" cxnId="{B43202A2-5F8E-4438-BCB0-A55B53C9E612}">
      <dgm:prSet/>
      <dgm:spPr/>
      <dgm:t>
        <a:bodyPr/>
        <a:lstStyle/>
        <a:p>
          <a:endParaRPr lang="en-US"/>
        </a:p>
      </dgm:t>
    </dgm:pt>
    <dgm:pt modelId="{3DC723A8-7C69-4596-9CA6-BE5759D0F79A}">
      <dgm:prSet/>
      <dgm:spPr/>
      <dgm:t>
        <a:bodyPr/>
        <a:lstStyle/>
        <a:p>
          <a:r>
            <a:rPr lang="en-US"/>
            <a:t>Reflecting</a:t>
          </a:r>
        </a:p>
      </dgm:t>
    </dgm:pt>
    <dgm:pt modelId="{8FA49B51-6215-454E-8CC9-5EA2314C8136}" type="parTrans" cxnId="{22413631-A691-4324-8A47-FB02697CF5DD}">
      <dgm:prSet/>
      <dgm:spPr/>
      <dgm:t>
        <a:bodyPr/>
        <a:lstStyle/>
        <a:p>
          <a:endParaRPr lang="en-US"/>
        </a:p>
      </dgm:t>
    </dgm:pt>
    <dgm:pt modelId="{FE0F54D8-CA99-44C4-BB6E-683A48888413}" type="sibTrans" cxnId="{22413631-A691-4324-8A47-FB02697CF5DD}">
      <dgm:prSet/>
      <dgm:spPr/>
      <dgm:t>
        <a:bodyPr/>
        <a:lstStyle/>
        <a:p>
          <a:endParaRPr lang="en-US"/>
        </a:p>
      </dgm:t>
    </dgm:pt>
    <dgm:pt modelId="{0DCD215A-B8E7-4C07-858C-9541147E8C6A}">
      <dgm:prSet/>
      <dgm:spPr/>
      <dgm:t>
        <a:bodyPr/>
        <a:lstStyle/>
        <a:p>
          <a:r>
            <a:rPr lang="en-US"/>
            <a:t>On your experience as an instructor</a:t>
          </a:r>
        </a:p>
      </dgm:t>
    </dgm:pt>
    <dgm:pt modelId="{7E7E5044-6D1D-4E04-B92E-23432F31F56A}" type="parTrans" cxnId="{4167175B-D861-4362-AD35-5BC3446998C0}">
      <dgm:prSet/>
      <dgm:spPr/>
      <dgm:t>
        <a:bodyPr/>
        <a:lstStyle/>
        <a:p>
          <a:endParaRPr lang="en-US"/>
        </a:p>
      </dgm:t>
    </dgm:pt>
    <dgm:pt modelId="{05C241B6-A883-4351-9009-3269FDD076D1}" type="sibTrans" cxnId="{4167175B-D861-4362-AD35-5BC3446998C0}">
      <dgm:prSet/>
      <dgm:spPr/>
      <dgm:t>
        <a:bodyPr/>
        <a:lstStyle/>
        <a:p>
          <a:endParaRPr lang="en-US"/>
        </a:p>
      </dgm:t>
    </dgm:pt>
    <dgm:pt modelId="{54085915-C2E5-4260-98B5-1411AD0E4AA3}">
      <dgm:prSet/>
      <dgm:spPr/>
      <dgm:t>
        <a:bodyPr/>
        <a:lstStyle/>
        <a:p>
          <a:r>
            <a:rPr lang="en-US"/>
            <a:t>Your students experiences</a:t>
          </a:r>
        </a:p>
      </dgm:t>
    </dgm:pt>
    <dgm:pt modelId="{1E87D2F4-3477-401F-A236-4319097DBAF4}" type="parTrans" cxnId="{803EA587-D468-4576-A634-832B59361584}">
      <dgm:prSet/>
      <dgm:spPr/>
      <dgm:t>
        <a:bodyPr/>
        <a:lstStyle/>
        <a:p>
          <a:endParaRPr lang="en-US"/>
        </a:p>
      </dgm:t>
    </dgm:pt>
    <dgm:pt modelId="{5F4517D0-D3C4-43F6-B624-574FEDBADB8D}" type="sibTrans" cxnId="{803EA587-D468-4576-A634-832B59361584}">
      <dgm:prSet/>
      <dgm:spPr/>
      <dgm:t>
        <a:bodyPr/>
        <a:lstStyle/>
        <a:p>
          <a:endParaRPr lang="en-US"/>
        </a:p>
      </dgm:t>
    </dgm:pt>
    <dgm:pt modelId="{96BA820D-49D5-4943-9543-BA98D713129A}" type="pres">
      <dgm:prSet presAssocID="{0815086F-CA84-4DAD-BA81-87CE01BDBB28}" presName="linear" presStyleCnt="0">
        <dgm:presLayoutVars>
          <dgm:dir/>
          <dgm:animLvl val="lvl"/>
          <dgm:resizeHandles val="exact"/>
        </dgm:presLayoutVars>
      </dgm:prSet>
      <dgm:spPr/>
    </dgm:pt>
    <dgm:pt modelId="{37990727-93CC-4E5F-ACAA-71BA58F867D9}" type="pres">
      <dgm:prSet presAssocID="{18A0BAC1-C740-4C84-A730-BF15D6A76122}" presName="parentLin" presStyleCnt="0"/>
      <dgm:spPr/>
    </dgm:pt>
    <dgm:pt modelId="{54853D8C-F407-4B27-B344-8306D77A76F8}" type="pres">
      <dgm:prSet presAssocID="{18A0BAC1-C740-4C84-A730-BF15D6A76122}" presName="parentLeftMargin" presStyleLbl="node1" presStyleIdx="0" presStyleCnt="3"/>
      <dgm:spPr/>
    </dgm:pt>
    <dgm:pt modelId="{0852F1FC-0BBC-4CF5-895B-3486C7A73C77}" type="pres">
      <dgm:prSet presAssocID="{18A0BAC1-C740-4C84-A730-BF15D6A76122}" presName="parentText" presStyleLbl="node1" presStyleIdx="0" presStyleCnt="3">
        <dgm:presLayoutVars>
          <dgm:chMax val="0"/>
          <dgm:bulletEnabled val="1"/>
        </dgm:presLayoutVars>
      </dgm:prSet>
      <dgm:spPr/>
    </dgm:pt>
    <dgm:pt modelId="{1B19D4FE-34BA-4B00-BA06-BAAC0AC00A5E}" type="pres">
      <dgm:prSet presAssocID="{18A0BAC1-C740-4C84-A730-BF15D6A76122}" presName="negativeSpace" presStyleCnt="0"/>
      <dgm:spPr/>
    </dgm:pt>
    <dgm:pt modelId="{59C87C5C-B111-41D4-8322-1EEFAA7B9DDA}" type="pres">
      <dgm:prSet presAssocID="{18A0BAC1-C740-4C84-A730-BF15D6A76122}" presName="childText" presStyleLbl="conFgAcc1" presStyleIdx="0" presStyleCnt="3">
        <dgm:presLayoutVars>
          <dgm:bulletEnabled val="1"/>
        </dgm:presLayoutVars>
      </dgm:prSet>
      <dgm:spPr/>
    </dgm:pt>
    <dgm:pt modelId="{68EDA3C5-9E3A-468D-8729-D716021DAD21}" type="pres">
      <dgm:prSet presAssocID="{A3494F17-AC7A-4202-B351-4C1C1EBE5C26}" presName="spaceBetweenRectangles" presStyleCnt="0"/>
      <dgm:spPr/>
    </dgm:pt>
    <dgm:pt modelId="{EEA5567D-8B98-481D-A494-E8AAEB1D8F6A}" type="pres">
      <dgm:prSet presAssocID="{3FECBFD8-4039-4002-AA7E-87735DB949DA}" presName="parentLin" presStyleCnt="0"/>
      <dgm:spPr/>
    </dgm:pt>
    <dgm:pt modelId="{F3611E45-AED1-415B-A265-3403B6F0E145}" type="pres">
      <dgm:prSet presAssocID="{3FECBFD8-4039-4002-AA7E-87735DB949DA}" presName="parentLeftMargin" presStyleLbl="node1" presStyleIdx="0" presStyleCnt="3"/>
      <dgm:spPr/>
    </dgm:pt>
    <dgm:pt modelId="{A2F2562C-0BDB-4A5C-A6F4-F86E8DF5D3F9}" type="pres">
      <dgm:prSet presAssocID="{3FECBFD8-4039-4002-AA7E-87735DB949DA}" presName="parentText" presStyleLbl="node1" presStyleIdx="1" presStyleCnt="3">
        <dgm:presLayoutVars>
          <dgm:chMax val="0"/>
          <dgm:bulletEnabled val="1"/>
        </dgm:presLayoutVars>
      </dgm:prSet>
      <dgm:spPr/>
    </dgm:pt>
    <dgm:pt modelId="{17DF0863-88BB-4ABC-BAC3-83A4D308DD23}" type="pres">
      <dgm:prSet presAssocID="{3FECBFD8-4039-4002-AA7E-87735DB949DA}" presName="negativeSpace" presStyleCnt="0"/>
      <dgm:spPr/>
    </dgm:pt>
    <dgm:pt modelId="{D4C833DE-28A1-4D37-955F-7ABB19E0374B}" type="pres">
      <dgm:prSet presAssocID="{3FECBFD8-4039-4002-AA7E-87735DB949DA}" presName="childText" presStyleLbl="conFgAcc1" presStyleIdx="1" presStyleCnt="3">
        <dgm:presLayoutVars>
          <dgm:bulletEnabled val="1"/>
        </dgm:presLayoutVars>
      </dgm:prSet>
      <dgm:spPr/>
    </dgm:pt>
    <dgm:pt modelId="{E1B99697-C887-4F4B-9FF2-581622A545FB}" type="pres">
      <dgm:prSet presAssocID="{5B69E112-E804-49AA-817E-ECF0C263F7BB}" presName="spaceBetweenRectangles" presStyleCnt="0"/>
      <dgm:spPr/>
    </dgm:pt>
    <dgm:pt modelId="{62608630-D666-4E57-A9F6-774ECD4E745E}" type="pres">
      <dgm:prSet presAssocID="{3DC723A8-7C69-4596-9CA6-BE5759D0F79A}" presName="parentLin" presStyleCnt="0"/>
      <dgm:spPr/>
    </dgm:pt>
    <dgm:pt modelId="{46F8597E-713A-4344-BD83-F34A9DDF908C}" type="pres">
      <dgm:prSet presAssocID="{3DC723A8-7C69-4596-9CA6-BE5759D0F79A}" presName="parentLeftMargin" presStyleLbl="node1" presStyleIdx="1" presStyleCnt="3"/>
      <dgm:spPr/>
    </dgm:pt>
    <dgm:pt modelId="{4FC0C3F9-A63F-4530-A2AC-1FBD5CFEFA3D}" type="pres">
      <dgm:prSet presAssocID="{3DC723A8-7C69-4596-9CA6-BE5759D0F79A}" presName="parentText" presStyleLbl="node1" presStyleIdx="2" presStyleCnt="3">
        <dgm:presLayoutVars>
          <dgm:chMax val="0"/>
          <dgm:bulletEnabled val="1"/>
        </dgm:presLayoutVars>
      </dgm:prSet>
      <dgm:spPr/>
    </dgm:pt>
    <dgm:pt modelId="{B9C57955-21C8-4A8C-ABA4-6427D7C17890}" type="pres">
      <dgm:prSet presAssocID="{3DC723A8-7C69-4596-9CA6-BE5759D0F79A}" presName="negativeSpace" presStyleCnt="0"/>
      <dgm:spPr/>
    </dgm:pt>
    <dgm:pt modelId="{761FCF6F-F7FD-4A5A-9A48-00740CEDDD0E}" type="pres">
      <dgm:prSet presAssocID="{3DC723A8-7C69-4596-9CA6-BE5759D0F79A}" presName="childText" presStyleLbl="conFgAcc1" presStyleIdx="2" presStyleCnt="3">
        <dgm:presLayoutVars>
          <dgm:bulletEnabled val="1"/>
        </dgm:presLayoutVars>
      </dgm:prSet>
      <dgm:spPr/>
    </dgm:pt>
  </dgm:ptLst>
  <dgm:cxnLst>
    <dgm:cxn modelId="{7FD8ED04-AAF4-4255-8988-41F2395BB531}" type="presOf" srcId="{54085915-C2E5-4260-98B5-1411AD0E4AA3}" destId="{761FCF6F-F7FD-4A5A-9A48-00740CEDDD0E}" srcOrd="0" destOrd="1" presId="urn:microsoft.com/office/officeart/2005/8/layout/list1"/>
    <dgm:cxn modelId="{F1ABCD06-D49C-4DD6-B0A6-66E1FF667CB0}" type="presOf" srcId="{0DCD215A-B8E7-4C07-858C-9541147E8C6A}" destId="{761FCF6F-F7FD-4A5A-9A48-00740CEDDD0E}" srcOrd="0" destOrd="0" presId="urn:microsoft.com/office/officeart/2005/8/layout/list1"/>
    <dgm:cxn modelId="{30863109-0A11-44E7-918E-ED799AAC7DAD}" srcId="{3FECBFD8-4039-4002-AA7E-87735DB949DA}" destId="{339070F6-38D4-4C0B-A157-91476030058D}" srcOrd="2" destOrd="0" parTransId="{994F68E0-C8B1-4CAF-B697-C9561DB9FBD2}" sibTransId="{725D517F-4FBC-409A-ABA7-1650BDDB1FBA}"/>
    <dgm:cxn modelId="{9E270818-F30B-4B76-A5FF-7A80B056B54F}" srcId="{3FECBFD8-4039-4002-AA7E-87735DB949DA}" destId="{04BC86B0-B58B-4CCB-A00A-09A24F495C5D}" srcOrd="1" destOrd="0" parTransId="{0D1BE3AF-2E5B-4DE6-832B-657CBFA9F57F}" sibTransId="{90A0D7AE-A1A4-433B-9A80-F8DD15C4A0E5}"/>
    <dgm:cxn modelId="{76985B1F-5FA8-4FB5-8BC9-DED5C63F2154}" type="presOf" srcId="{18A0BAC1-C740-4C84-A730-BF15D6A76122}" destId="{0852F1FC-0BBC-4CF5-895B-3486C7A73C77}" srcOrd="1" destOrd="0" presId="urn:microsoft.com/office/officeart/2005/8/layout/list1"/>
    <dgm:cxn modelId="{E96DD828-71E3-4491-A1CE-C6CC7776666D}" type="presOf" srcId="{185585FF-AA16-431A-BCFA-1A9D1441993F}" destId="{59C87C5C-B111-41D4-8322-1EEFAA7B9DDA}" srcOrd="0" destOrd="3" presId="urn:microsoft.com/office/officeart/2005/8/layout/list1"/>
    <dgm:cxn modelId="{4F6F8F2A-AA72-4798-A342-3CF129F9B35B}" type="presOf" srcId="{305DFB46-7924-45D3-BDA5-DF99092E2EA5}" destId="{59C87C5C-B111-41D4-8322-1EEFAA7B9DDA}" srcOrd="0" destOrd="0" presId="urn:microsoft.com/office/officeart/2005/8/layout/list1"/>
    <dgm:cxn modelId="{5F3E0E2E-2F4A-4B98-BA78-DCE3B6DD6E8B}" srcId="{0815086F-CA84-4DAD-BA81-87CE01BDBB28}" destId="{18A0BAC1-C740-4C84-A730-BF15D6A76122}" srcOrd="0" destOrd="0" parTransId="{A8746EB2-6452-44B2-970E-A772FCD425AA}" sibTransId="{A3494F17-AC7A-4202-B351-4C1C1EBE5C26}"/>
    <dgm:cxn modelId="{83A6DA2F-53B4-45DE-82DB-15A372859C29}" srcId="{18A0BAC1-C740-4C84-A730-BF15D6A76122}" destId="{CC6BD4E3-E442-4FB4-9E77-7B12F0292133}" srcOrd="1" destOrd="0" parTransId="{551862A0-F41E-4076-B538-E9849AAEF254}" sibTransId="{7B62CF21-A9F9-457D-B9F5-482C080EBB88}"/>
    <dgm:cxn modelId="{22413631-A691-4324-8A47-FB02697CF5DD}" srcId="{0815086F-CA84-4DAD-BA81-87CE01BDBB28}" destId="{3DC723A8-7C69-4596-9CA6-BE5759D0F79A}" srcOrd="2" destOrd="0" parTransId="{8FA49B51-6215-454E-8CC9-5EA2314C8136}" sibTransId="{FE0F54D8-CA99-44C4-BB6E-683A48888413}"/>
    <dgm:cxn modelId="{916C7A33-4C55-4862-BE74-6F6E8C918657}" type="presOf" srcId="{CC6BD4E3-E442-4FB4-9E77-7B12F0292133}" destId="{59C87C5C-B111-41D4-8322-1EEFAA7B9DDA}" srcOrd="0" destOrd="1" presId="urn:microsoft.com/office/officeart/2005/8/layout/list1"/>
    <dgm:cxn modelId="{D9277836-78AD-446B-BD50-FCA9F0FBDA90}" type="presOf" srcId="{339070F6-38D4-4C0B-A157-91476030058D}" destId="{D4C833DE-28A1-4D37-955F-7ABB19E0374B}" srcOrd="0" destOrd="2" presId="urn:microsoft.com/office/officeart/2005/8/layout/list1"/>
    <dgm:cxn modelId="{45EE293A-FF1E-4C47-80C7-1ADFEE45136A}" type="presOf" srcId="{3DC723A8-7C69-4596-9CA6-BE5759D0F79A}" destId="{46F8597E-713A-4344-BD83-F34A9DDF908C}" srcOrd="0" destOrd="0" presId="urn:microsoft.com/office/officeart/2005/8/layout/list1"/>
    <dgm:cxn modelId="{4167175B-D861-4362-AD35-5BC3446998C0}" srcId="{3DC723A8-7C69-4596-9CA6-BE5759D0F79A}" destId="{0DCD215A-B8E7-4C07-858C-9541147E8C6A}" srcOrd="0" destOrd="0" parTransId="{7E7E5044-6D1D-4E04-B92E-23432F31F56A}" sibTransId="{05C241B6-A883-4351-9009-3269FDD076D1}"/>
    <dgm:cxn modelId="{04B6DF5E-8211-4471-A631-2EB81E8385DA}" type="presOf" srcId="{17BD9FA2-8054-4AC5-864B-15BEF2738A67}" destId="{59C87C5C-B111-41D4-8322-1EEFAA7B9DDA}" srcOrd="0" destOrd="2" presId="urn:microsoft.com/office/officeart/2005/8/layout/list1"/>
    <dgm:cxn modelId="{A995B965-D301-4C97-907D-E3F040F37870}" type="presOf" srcId="{3FECBFD8-4039-4002-AA7E-87735DB949DA}" destId="{F3611E45-AED1-415B-A265-3403B6F0E145}" srcOrd="0" destOrd="0" presId="urn:microsoft.com/office/officeart/2005/8/layout/list1"/>
    <dgm:cxn modelId="{332B416B-456B-4D17-A3A7-8C013881E85B}" type="presOf" srcId="{18A0BAC1-C740-4C84-A730-BF15D6A76122}" destId="{54853D8C-F407-4B27-B344-8306D77A76F8}" srcOrd="0" destOrd="0" presId="urn:microsoft.com/office/officeart/2005/8/layout/list1"/>
    <dgm:cxn modelId="{6A5CFB53-E1FA-414D-BD18-D5886C3DB50B}" srcId="{18A0BAC1-C740-4C84-A730-BF15D6A76122}" destId="{17BD9FA2-8054-4AC5-864B-15BEF2738A67}" srcOrd="2" destOrd="0" parTransId="{78739785-12A8-48B1-B9DB-5CBE76D0194A}" sibTransId="{2733F2C6-B747-49AD-A1A2-48AAD626B424}"/>
    <dgm:cxn modelId="{803EA587-D468-4576-A634-832B59361584}" srcId="{3DC723A8-7C69-4596-9CA6-BE5759D0F79A}" destId="{54085915-C2E5-4260-98B5-1411AD0E4AA3}" srcOrd="1" destOrd="0" parTransId="{1E87D2F4-3477-401F-A236-4319097DBAF4}" sibTransId="{5F4517D0-D3C4-43F6-B624-574FEDBADB8D}"/>
    <dgm:cxn modelId="{5BA64E97-465C-45AE-B0A2-9A4885822033}" srcId="{18A0BAC1-C740-4C84-A730-BF15D6A76122}" destId="{305DFB46-7924-45D3-BDA5-DF99092E2EA5}" srcOrd="0" destOrd="0" parTransId="{1319B428-1820-49AA-8887-11F2E380571A}" sibTransId="{A5679EA1-2D67-46AB-BA1A-57543DBF993D}"/>
    <dgm:cxn modelId="{8F714A9E-EAA8-458B-B957-70AF6043AF0A}" type="presOf" srcId="{19EEBA33-94DB-43E6-B408-9D9424F9AD7E}" destId="{D4C833DE-28A1-4D37-955F-7ABB19E0374B}" srcOrd="0" destOrd="3" presId="urn:microsoft.com/office/officeart/2005/8/layout/list1"/>
    <dgm:cxn modelId="{3AD7D7A0-887F-404B-ADD0-121F8F87C6D1}" srcId="{0815086F-CA84-4DAD-BA81-87CE01BDBB28}" destId="{3FECBFD8-4039-4002-AA7E-87735DB949DA}" srcOrd="1" destOrd="0" parTransId="{44E79396-B3C7-4082-BF81-EB0730A95586}" sibTransId="{5B69E112-E804-49AA-817E-ECF0C263F7BB}"/>
    <dgm:cxn modelId="{B2F477A1-995E-4209-8B77-37B68FD43553}" srcId="{18A0BAC1-C740-4C84-A730-BF15D6A76122}" destId="{185585FF-AA16-431A-BCFA-1A9D1441993F}" srcOrd="3" destOrd="0" parTransId="{EA32F622-CC3B-41ED-B644-2B2EC67A4616}" sibTransId="{D4D005A0-B11D-4D47-80F5-CC1E4E71917C}"/>
    <dgm:cxn modelId="{B43202A2-5F8E-4438-BCB0-A55B53C9E612}" srcId="{3FECBFD8-4039-4002-AA7E-87735DB949DA}" destId="{19EEBA33-94DB-43E6-B408-9D9424F9AD7E}" srcOrd="3" destOrd="0" parTransId="{1005BEE5-84CE-4977-B366-C65858D6D6E3}" sibTransId="{45D3A2E0-7319-44AF-91C5-355B175743EE}"/>
    <dgm:cxn modelId="{1FEAD4AA-DE97-4AC2-9631-2EDDC42636BB}" type="presOf" srcId="{0A4460B6-882F-4646-A493-5720885AD943}" destId="{D4C833DE-28A1-4D37-955F-7ABB19E0374B}" srcOrd="0" destOrd="0" presId="urn:microsoft.com/office/officeart/2005/8/layout/list1"/>
    <dgm:cxn modelId="{2A621FC4-96CD-40AA-B20C-F93A0E438B51}" type="presOf" srcId="{3FECBFD8-4039-4002-AA7E-87735DB949DA}" destId="{A2F2562C-0BDB-4A5C-A6F4-F86E8DF5D3F9}" srcOrd="1" destOrd="0" presId="urn:microsoft.com/office/officeart/2005/8/layout/list1"/>
    <dgm:cxn modelId="{E2DB64CC-4751-4D7B-9C7D-316FCC3A48EC}" type="presOf" srcId="{04BC86B0-B58B-4CCB-A00A-09A24F495C5D}" destId="{D4C833DE-28A1-4D37-955F-7ABB19E0374B}" srcOrd="0" destOrd="1" presId="urn:microsoft.com/office/officeart/2005/8/layout/list1"/>
    <dgm:cxn modelId="{0CE101D6-F62D-4344-9939-213E1C2F9829}" type="presOf" srcId="{0815086F-CA84-4DAD-BA81-87CE01BDBB28}" destId="{96BA820D-49D5-4943-9543-BA98D713129A}" srcOrd="0" destOrd="0" presId="urn:microsoft.com/office/officeart/2005/8/layout/list1"/>
    <dgm:cxn modelId="{E9F324E1-FD7C-4B94-AB6B-DAE172B19345}" type="presOf" srcId="{3DC723A8-7C69-4596-9CA6-BE5759D0F79A}" destId="{4FC0C3F9-A63F-4530-A2AC-1FBD5CFEFA3D}" srcOrd="1" destOrd="0" presId="urn:microsoft.com/office/officeart/2005/8/layout/list1"/>
    <dgm:cxn modelId="{E3008FF6-71C2-434B-AD7C-6DDE74BC526D}" srcId="{3FECBFD8-4039-4002-AA7E-87735DB949DA}" destId="{0A4460B6-882F-4646-A493-5720885AD943}" srcOrd="0" destOrd="0" parTransId="{474AF9D9-664B-47B6-952A-0F36772CF07F}" sibTransId="{F2392E08-9B44-4F14-A461-0895107AB3E4}"/>
    <dgm:cxn modelId="{8269611C-58E4-4BD1-A81E-62408E17E9C8}" type="presParOf" srcId="{96BA820D-49D5-4943-9543-BA98D713129A}" destId="{37990727-93CC-4E5F-ACAA-71BA58F867D9}" srcOrd="0" destOrd="0" presId="urn:microsoft.com/office/officeart/2005/8/layout/list1"/>
    <dgm:cxn modelId="{838FF035-D4C8-44B2-8965-60F3FB6EEA53}" type="presParOf" srcId="{37990727-93CC-4E5F-ACAA-71BA58F867D9}" destId="{54853D8C-F407-4B27-B344-8306D77A76F8}" srcOrd="0" destOrd="0" presId="urn:microsoft.com/office/officeart/2005/8/layout/list1"/>
    <dgm:cxn modelId="{65401981-FFA2-4425-B878-2F409164E487}" type="presParOf" srcId="{37990727-93CC-4E5F-ACAA-71BA58F867D9}" destId="{0852F1FC-0BBC-4CF5-895B-3486C7A73C77}" srcOrd="1" destOrd="0" presId="urn:microsoft.com/office/officeart/2005/8/layout/list1"/>
    <dgm:cxn modelId="{0CCC0046-9AF1-4DEE-B6C8-E760E4DF3BB0}" type="presParOf" srcId="{96BA820D-49D5-4943-9543-BA98D713129A}" destId="{1B19D4FE-34BA-4B00-BA06-BAAC0AC00A5E}" srcOrd="1" destOrd="0" presId="urn:microsoft.com/office/officeart/2005/8/layout/list1"/>
    <dgm:cxn modelId="{C2C28BEE-6C60-414E-A661-ADD73AE2831A}" type="presParOf" srcId="{96BA820D-49D5-4943-9543-BA98D713129A}" destId="{59C87C5C-B111-41D4-8322-1EEFAA7B9DDA}" srcOrd="2" destOrd="0" presId="urn:microsoft.com/office/officeart/2005/8/layout/list1"/>
    <dgm:cxn modelId="{870EF97A-4783-447A-BCFA-5C283A660E6F}" type="presParOf" srcId="{96BA820D-49D5-4943-9543-BA98D713129A}" destId="{68EDA3C5-9E3A-468D-8729-D716021DAD21}" srcOrd="3" destOrd="0" presId="urn:microsoft.com/office/officeart/2005/8/layout/list1"/>
    <dgm:cxn modelId="{961364C7-0A2D-4A97-B9DB-E6528F435FD8}" type="presParOf" srcId="{96BA820D-49D5-4943-9543-BA98D713129A}" destId="{EEA5567D-8B98-481D-A494-E8AAEB1D8F6A}" srcOrd="4" destOrd="0" presId="urn:microsoft.com/office/officeart/2005/8/layout/list1"/>
    <dgm:cxn modelId="{BFB65AAC-53A4-46E8-B7C5-B574A651F748}" type="presParOf" srcId="{EEA5567D-8B98-481D-A494-E8AAEB1D8F6A}" destId="{F3611E45-AED1-415B-A265-3403B6F0E145}" srcOrd="0" destOrd="0" presId="urn:microsoft.com/office/officeart/2005/8/layout/list1"/>
    <dgm:cxn modelId="{BF8E4574-8761-4E91-9604-40042467A32C}" type="presParOf" srcId="{EEA5567D-8B98-481D-A494-E8AAEB1D8F6A}" destId="{A2F2562C-0BDB-4A5C-A6F4-F86E8DF5D3F9}" srcOrd="1" destOrd="0" presId="urn:microsoft.com/office/officeart/2005/8/layout/list1"/>
    <dgm:cxn modelId="{0044308C-10C8-455E-925B-56989AD516DD}" type="presParOf" srcId="{96BA820D-49D5-4943-9543-BA98D713129A}" destId="{17DF0863-88BB-4ABC-BAC3-83A4D308DD23}" srcOrd="5" destOrd="0" presId="urn:microsoft.com/office/officeart/2005/8/layout/list1"/>
    <dgm:cxn modelId="{8E98EBCD-6EC0-4ED9-BDA6-8F026B9939AF}" type="presParOf" srcId="{96BA820D-49D5-4943-9543-BA98D713129A}" destId="{D4C833DE-28A1-4D37-955F-7ABB19E0374B}" srcOrd="6" destOrd="0" presId="urn:microsoft.com/office/officeart/2005/8/layout/list1"/>
    <dgm:cxn modelId="{2B82CAFA-F30E-4904-9B9B-B0CA0BAD7706}" type="presParOf" srcId="{96BA820D-49D5-4943-9543-BA98D713129A}" destId="{E1B99697-C887-4F4B-9FF2-581622A545FB}" srcOrd="7" destOrd="0" presId="urn:microsoft.com/office/officeart/2005/8/layout/list1"/>
    <dgm:cxn modelId="{66B6945D-CAC8-4F6D-BDD0-033E4BFDFAED}" type="presParOf" srcId="{96BA820D-49D5-4943-9543-BA98D713129A}" destId="{62608630-D666-4E57-A9F6-774ECD4E745E}" srcOrd="8" destOrd="0" presId="urn:microsoft.com/office/officeart/2005/8/layout/list1"/>
    <dgm:cxn modelId="{CA58B08E-D879-4D43-86BA-C55A6A1D062F}" type="presParOf" srcId="{62608630-D666-4E57-A9F6-774ECD4E745E}" destId="{46F8597E-713A-4344-BD83-F34A9DDF908C}" srcOrd="0" destOrd="0" presId="urn:microsoft.com/office/officeart/2005/8/layout/list1"/>
    <dgm:cxn modelId="{D51C9A7E-875E-4F8E-9D2F-13EF63DC701A}" type="presParOf" srcId="{62608630-D666-4E57-A9F6-774ECD4E745E}" destId="{4FC0C3F9-A63F-4530-A2AC-1FBD5CFEFA3D}" srcOrd="1" destOrd="0" presId="urn:microsoft.com/office/officeart/2005/8/layout/list1"/>
    <dgm:cxn modelId="{6ECBBA19-82F2-48CA-BB5F-4ED2B88845EF}" type="presParOf" srcId="{96BA820D-49D5-4943-9543-BA98D713129A}" destId="{B9C57955-21C8-4A8C-ABA4-6427D7C17890}" srcOrd="9" destOrd="0" presId="urn:microsoft.com/office/officeart/2005/8/layout/list1"/>
    <dgm:cxn modelId="{AA90AB55-6698-4E1D-93E1-3ED49039F2F4}" type="presParOf" srcId="{96BA820D-49D5-4943-9543-BA98D713129A}" destId="{761FCF6F-F7FD-4A5A-9A48-00740CEDDD0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29D07D-0718-4A98-9A0F-F9F9718DC09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DF4CFF4-FD9E-4E04-8636-4FD42581514E}">
      <dgm:prSet/>
      <dgm:spPr/>
      <dgm:t>
        <a:bodyPr/>
        <a:lstStyle/>
        <a:p>
          <a:r>
            <a:rPr lang="en-US"/>
            <a:t>What are you curious about?</a:t>
          </a:r>
        </a:p>
      </dgm:t>
    </dgm:pt>
    <dgm:pt modelId="{331159D4-7339-4B3C-B998-FDFD3DF4BC12}" type="parTrans" cxnId="{24A90D51-E89A-4EB4-BBA5-DA3924DD2940}">
      <dgm:prSet/>
      <dgm:spPr/>
      <dgm:t>
        <a:bodyPr/>
        <a:lstStyle/>
        <a:p>
          <a:endParaRPr lang="en-US"/>
        </a:p>
      </dgm:t>
    </dgm:pt>
    <dgm:pt modelId="{BA3829CF-4C5A-4E24-AADE-F13E5D2B4FB8}" type="sibTrans" cxnId="{24A90D51-E89A-4EB4-BBA5-DA3924DD2940}">
      <dgm:prSet/>
      <dgm:spPr/>
      <dgm:t>
        <a:bodyPr/>
        <a:lstStyle/>
        <a:p>
          <a:endParaRPr lang="en-US"/>
        </a:p>
      </dgm:t>
    </dgm:pt>
    <dgm:pt modelId="{04ADCC21-7D4F-48D9-BE26-CA048621729E}">
      <dgm:prSet/>
      <dgm:spPr/>
      <dgm:t>
        <a:bodyPr/>
        <a:lstStyle/>
        <a:p>
          <a:r>
            <a:rPr lang="en-US"/>
            <a:t>Where do you or your students get stuck?</a:t>
          </a:r>
        </a:p>
      </dgm:t>
    </dgm:pt>
    <dgm:pt modelId="{D63C6D9B-6342-4960-B134-FFD91B04353E}" type="parTrans" cxnId="{157D82E4-F6EC-4984-8203-9A121A1D8469}">
      <dgm:prSet/>
      <dgm:spPr/>
      <dgm:t>
        <a:bodyPr/>
        <a:lstStyle/>
        <a:p>
          <a:endParaRPr lang="en-US"/>
        </a:p>
      </dgm:t>
    </dgm:pt>
    <dgm:pt modelId="{7F2042EC-04B0-4696-8EDF-5DEE618DF15E}" type="sibTrans" cxnId="{157D82E4-F6EC-4984-8203-9A121A1D8469}">
      <dgm:prSet/>
      <dgm:spPr/>
      <dgm:t>
        <a:bodyPr/>
        <a:lstStyle/>
        <a:p>
          <a:endParaRPr lang="en-US"/>
        </a:p>
      </dgm:t>
    </dgm:pt>
    <dgm:pt modelId="{C22E89EF-3FC1-41BF-8A96-C163D04F3B3E}">
      <dgm:prSet/>
      <dgm:spPr/>
      <dgm:t>
        <a:bodyPr/>
        <a:lstStyle/>
        <a:p>
          <a:r>
            <a:rPr lang="en-US"/>
            <a:t>What is working really well?</a:t>
          </a:r>
        </a:p>
      </dgm:t>
    </dgm:pt>
    <dgm:pt modelId="{AAA02CA3-991F-49F2-88B6-E6F8A68C2DC3}" type="parTrans" cxnId="{49026C90-BA2C-4058-B509-F4453EAD4D05}">
      <dgm:prSet/>
      <dgm:spPr/>
      <dgm:t>
        <a:bodyPr/>
        <a:lstStyle/>
        <a:p>
          <a:endParaRPr lang="en-US"/>
        </a:p>
      </dgm:t>
    </dgm:pt>
    <dgm:pt modelId="{6A9A7E50-A786-4398-8FE4-AE6C43B2D4A1}" type="sibTrans" cxnId="{49026C90-BA2C-4058-B509-F4453EAD4D05}">
      <dgm:prSet/>
      <dgm:spPr/>
      <dgm:t>
        <a:bodyPr/>
        <a:lstStyle/>
        <a:p>
          <a:endParaRPr lang="en-US"/>
        </a:p>
      </dgm:t>
    </dgm:pt>
    <dgm:pt modelId="{9E6952DD-12E0-4427-A292-88C9C85EECBA}">
      <dgm:prSet/>
      <dgm:spPr/>
      <dgm:t>
        <a:bodyPr/>
        <a:lstStyle/>
        <a:p>
          <a:r>
            <a:rPr lang="en-US"/>
            <a:t>What are areas that are particularly challenging for you as an instructor?</a:t>
          </a:r>
        </a:p>
      </dgm:t>
    </dgm:pt>
    <dgm:pt modelId="{FB692CA6-76C2-458E-8B15-C3391CD1F81C}" type="parTrans" cxnId="{F3B115C4-18B4-4DAE-84A5-5145D0CF47A3}">
      <dgm:prSet/>
      <dgm:spPr/>
      <dgm:t>
        <a:bodyPr/>
        <a:lstStyle/>
        <a:p>
          <a:endParaRPr lang="en-US"/>
        </a:p>
      </dgm:t>
    </dgm:pt>
    <dgm:pt modelId="{3243FEE8-DA52-4F1C-8B4D-F168F860A080}" type="sibTrans" cxnId="{F3B115C4-18B4-4DAE-84A5-5145D0CF47A3}">
      <dgm:prSet/>
      <dgm:spPr/>
      <dgm:t>
        <a:bodyPr/>
        <a:lstStyle/>
        <a:p>
          <a:endParaRPr lang="en-US"/>
        </a:p>
      </dgm:t>
    </dgm:pt>
    <dgm:pt modelId="{A4B9F95A-6B2A-4671-A6C8-744F264FC6D4}">
      <dgm:prSet/>
      <dgm:spPr/>
      <dgm:t>
        <a:bodyPr/>
        <a:lstStyle/>
        <a:p>
          <a:r>
            <a:rPr lang="en-US"/>
            <a:t>What ideas and innovations have you been experimenting with?</a:t>
          </a:r>
        </a:p>
      </dgm:t>
    </dgm:pt>
    <dgm:pt modelId="{E62460CD-7BCF-44B6-A9D0-DEF4C456C812}" type="parTrans" cxnId="{1B470105-CDFE-4222-A9BF-61CDC71627C3}">
      <dgm:prSet/>
      <dgm:spPr/>
      <dgm:t>
        <a:bodyPr/>
        <a:lstStyle/>
        <a:p>
          <a:endParaRPr lang="en-US"/>
        </a:p>
      </dgm:t>
    </dgm:pt>
    <dgm:pt modelId="{FEAFB331-0B63-4298-B0AE-ECD07950B760}" type="sibTrans" cxnId="{1B470105-CDFE-4222-A9BF-61CDC71627C3}">
      <dgm:prSet/>
      <dgm:spPr/>
      <dgm:t>
        <a:bodyPr/>
        <a:lstStyle/>
        <a:p>
          <a:endParaRPr lang="en-US"/>
        </a:p>
      </dgm:t>
    </dgm:pt>
    <dgm:pt modelId="{DB162A07-69D1-4BE2-B115-4EECA0DF8113}" type="pres">
      <dgm:prSet presAssocID="{2B29D07D-0718-4A98-9A0F-F9F9718DC097}" presName="root" presStyleCnt="0">
        <dgm:presLayoutVars>
          <dgm:dir/>
          <dgm:resizeHandles val="exact"/>
        </dgm:presLayoutVars>
      </dgm:prSet>
      <dgm:spPr/>
    </dgm:pt>
    <dgm:pt modelId="{D9A07E23-CFD9-4BE2-BDAF-E76A7378C63F}" type="pres">
      <dgm:prSet presAssocID="{BDF4CFF4-FD9E-4E04-8636-4FD42581514E}" presName="compNode" presStyleCnt="0"/>
      <dgm:spPr/>
    </dgm:pt>
    <dgm:pt modelId="{891AA349-E812-4C24-986C-96B49277A932}" type="pres">
      <dgm:prSet presAssocID="{BDF4CFF4-FD9E-4E04-8636-4FD42581514E}" presName="bgRect" presStyleLbl="bgShp" presStyleIdx="0" presStyleCnt="5"/>
      <dgm:spPr/>
    </dgm:pt>
    <dgm:pt modelId="{AA2654EC-ACB4-43AC-9BCD-6DE52D1A6481}" type="pres">
      <dgm:prSet presAssocID="{BDF4CFF4-FD9E-4E04-8636-4FD42581514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41653593-AAF6-406B-8D7A-99D283E1C4B5}" type="pres">
      <dgm:prSet presAssocID="{BDF4CFF4-FD9E-4E04-8636-4FD42581514E}" presName="spaceRect" presStyleCnt="0"/>
      <dgm:spPr/>
    </dgm:pt>
    <dgm:pt modelId="{F8023A0D-28D2-46B2-81DE-A5FD40C0EC53}" type="pres">
      <dgm:prSet presAssocID="{BDF4CFF4-FD9E-4E04-8636-4FD42581514E}" presName="parTx" presStyleLbl="revTx" presStyleIdx="0" presStyleCnt="5">
        <dgm:presLayoutVars>
          <dgm:chMax val="0"/>
          <dgm:chPref val="0"/>
        </dgm:presLayoutVars>
      </dgm:prSet>
      <dgm:spPr/>
    </dgm:pt>
    <dgm:pt modelId="{C332C1CF-ED5C-47AF-83C9-9A20E68B58FF}" type="pres">
      <dgm:prSet presAssocID="{BA3829CF-4C5A-4E24-AADE-F13E5D2B4FB8}" presName="sibTrans" presStyleCnt="0"/>
      <dgm:spPr/>
    </dgm:pt>
    <dgm:pt modelId="{5D7D21F1-6304-480A-B3C2-924871B9192A}" type="pres">
      <dgm:prSet presAssocID="{04ADCC21-7D4F-48D9-BE26-CA048621729E}" presName="compNode" presStyleCnt="0"/>
      <dgm:spPr/>
    </dgm:pt>
    <dgm:pt modelId="{5D7D6568-38F3-476B-9E15-4103D2786F3C}" type="pres">
      <dgm:prSet presAssocID="{04ADCC21-7D4F-48D9-BE26-CA048621729E}" presName="bgRect" presStyleLbl="bgShp" presStyleIdx="1" presStyleCnt="5"/>
      <dgm:spPr/>
    </dgm:pt>
    <dgm:pt modelId="{C3096A09-3577-4430-86B4-5F5CC3E4F3D6}" type="pres">
      <dgm:prSet presAssocID="{04ADCC21-7D4F-48D9-BE26-CA048621729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48F569B5-F2DD-4824-8879-CE97BC908C93}" type="pres">
      <dgm:prSet presAssocID="{04ADCC21-7D4F-48D9-BE26-CA048621729E}" presName="spaceRect" presStyleCnt="0"/>
      <dgm:spPr/>
    </dgm:pt>
    <dgm:pt modelId="{655F7B53-10CC-4970-B317-9E5B32C119B3}" type="pres">
      <dgm:prSet presAssocID="{04ADCC21-7D4F-48D9-BE26-CA048621729E}" presName="parTx" presStyleLbl="revTx" presStyleIdx="1" presStyleCnt="5">
        <dgm:presLayoutVars>
          <dgm:chMax val="0"/>
          <dgm:chPref val="0"/>
        </dgm:presLayoutVars>
      </dgm:prSet>
      <dgm:spPr/>
    </dgm:pt>
    <dgm:pt modelId="{D6D91772-26EA-4578-AD5E-DEBDA27829EB}" type="pres">
      <dgm:prSet presAssocID="{7F2042EC-04B0-4696-8EDF-5DEE618DF15E}" presName="sibTrans" presStyleCnt="0"/>
      <dgm:spPr/>
    </dgm:pt>
    <dgm:pt modelId="{D498D9AD-2B40-478C-BA16-D01009C42153}" type="pres">
      <dgm:prSet presAssocID="{C22E89EF-3FC1-41BF-8A96-C163D04F3B3E}" presName="compNode" presStyleCnt="0"/>
      <dgm:spPr/>
    </dgm:pt>
    <dgm:pt modelId="{DFCA2742-5CBC-44A4-8791-2B1BA79410C5}" type="pres">
      <dgm:prSet presAssocID="{C22E89EF-3FC1-41BF-8A96-C163D04F3B3E}" presName="bgRect" presStyleLbl="bgShp" presStyleIdx="2" presStyleCnt="5"/>
      <dgm:spPr/>
    </dgm:pt>
    <dgm:pt modelId="{C3B4DAB6-2772-4017-BB74-44CBB738E19A}" type="pres">
      <dgm:prSet presAssocID="{C22E89EF-3FC1-41BF-8A96-C163D04F3B3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DD1E09E3-73BE-423E-9733-D14E12EABF43}" type="pres">
      <dgm:prSet presAssocID="{C22E89EF-3FC1-41BF-8A96-C163D04F3B3E}" presName="spaceRect" presStyleCnt="0"/>
      <dgm:spPr/>
    </dgm:pt>
    <dgm:pt modelId="{0B72214F-2075-4ACA-9D5D-927D9E650605}" type="pres">
      <dgm:prSet presAssocID="{C22E89EF-3FC1-41BF-8A96-C163D04F3B3E}" presName="parTx" presStyleLbl="revTx" presStyleIdx="2" presStyleCnt="5">
        <dgm:presLayoutVars>
          <dgm:chMax val="0"/>
          <dgm:chPref val="0"/>
        </dgm:presLayoutVars>
      </dgm:prSet>
      <dgm:spPr/>
    </dgm:pt>
    <dgm:pt modelId="{F2627390-1E78-4CEC-A159-6F8329316A36}" type="pres">
      <dgm:prSet presAssocID="{6A9A7E50-A786-4398-8FE4-AE6C43B2D4A1}" presName="sibTrans" presStyleCnt="0"/>
      <dgm:spPr/>
    </dgm:pt>
    <dgm:pt modelId="{720BA346-51A6-464F-975D-04562F86FD2C}" type="pres">
      <dgm:prSet presAssocID="{9E6952DD-12E0-4427-A292-88C9C85EECBA}" presName="compNode" presStyleCnt="0"/>
      <dgm:spPr/>
    </dgm:pt>
    <dgm:pt modelId="{1B1DAFDA-E6F9-4C32-B054-83C1258657B3}" type="pres">
      <dgm:prSet presAssocID="{9E6952DD-12E0-4427-A292-88C9C85EECBA}" presName="bgRect" presStyleLbl="bgShp" presStyleIdx="3" presStyleCnt="5"/>
      <dgm:spPr/>
    </dgm:pt>
    <dgm:pt modelId="{941BA0D0-426B-4F89-98B9-10D8C13E2061}" type="pres">
      <dgm:prSet presAssocID="{9E6952DD-12E0-4427-A292-88C9C85EECB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 Bulb and Gear"/>
        </a:ext>
      </dgm:extLst>
    </dgm:pt>
    <dgm:pt modelId="{F00E5E2B-CF22-4F4E-9C44-72854593C60E}" type="pres">
      <dgm:prSet presAssocID="{9E6952DD-12E0-4427-A292-88C9C85EECBA}" presName="spaceRect" presStyleCnt="0"/>
      <dgm:spPr/>
    </dgm:pt>
    <dgm:pt modelId="{A9DADC9D-A97A-4CF6-8573-D3345096F2C6}" type="pres">
      <dgm:prSet presAssocID="{9E6952DD-12E0-4427-A292-88C9C85EECBA}" presName="parTx" presStyleLbl="revTx" presStyleIdx="3" presStyleCnt="5">
        <dgm:presLayoutVars>
          <dgm:chMax val="0"/>
          <dgm:chPref val="0"/>
        </dgm:presLayoutVars>
      </dgm:prSet>
      <dgm:spPr/>
    </dgm:pt>
    <dgm:pt modelId="{5BD2FFD3-D6D0-4099-A413-9E751D88C8C3}" type="pres">
      <dgm:prSet presAssocID="{3243FEE8-DA52-4F1C-8B4D-F168F860A080}" presName="sibTrans" presStyleCnt="0"/>
      <dgm:spPr/>
    </dgm:pt>
    <dgm:pt modelId="{4DA0EF75-34FF-42EA-9D40-328DFF0359BD}" type="pres">
      <dgm:prSet presAssocID="{A4B9F95A-6B2A-4671-A6C8-744F264FC6D4}" presName="compNode" presStyleCnt="0"/>
      <dgm:spPr/>
    </dgm:pt>
    <dgm:pt modelId="{D9EB60D3-3B56-48D1-BBD0-A2A1CB8377C1}" type="pres">
      <dgm:prSet presAssocID="{A4B9F95A-6B2A-4671-A6C8-744F264FC6D4}" presName="bgRect" presStyleLbl="bgShp" presStyleIdx="4" presStyleCnt="5"/>
      <dgm:spPr/>
    </dgm:pt>
    <dgm:pt modelId="{683D5D10-9759-4AB6-8503-0ADFC4F53DA5}" type="pres">
      <dgm:prSet presAssocID="{A4B9F95A-6B2A-4671-A6C8-744F264FC6D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ightbulb"/>
        </a:ext>
      </dgm:extLst>
    </dgm:pt>
    <dgm:pt modelId="{F63D2C3B-F234-4727-B40E-B4A37A1963FB}" type="pres">
      <dgm:prSet presAssocID="{A4B9F95A-6B2A-4671-A6C8-744F264FC6D4}" presName="spaceRect" presStyleCnt="0"/>
      <dgm:spPr/>
    </dgm:pt>
    <dgm:pt modelId="{7F14C477-B66B-40E1-8085-F5F0F5C01B90}" type="pres">
      <dgm:prSet presAssocID="{A4B9F95A-6B2A-4671-A6C8-744F264FC6D4}" presName="parTx" presStyleLbl="revTx" presStyleIdx="4" presStyleCnt="5">
        <dgm:presLayoutVars>
          <dgm:chMax val="0"/>
          <dgm:chPref val="0"/>
        </dgm:presLayoutVars>
      </dgm:prSet>
      <dgm:spPr/>
    </dgm:pt>
  </dgm:ptLst>
  <dgm:cxnLst>
    <dgm:cxn modelId="{1B470105-CDFE-4222-A9BF-61CDC71627C3}" srcId="{2B29D07D-0718-4A98-9A0F-F9F9718DC097}" destId="{A4B9F95A-6B2A-4671-A6C8-744F264FC6D4}" srcOrd="4" destOrd="0" parTransId="{E62460CD-7BCF-44B6-A9D0-DEF4C456C812}" sibTransId="{FEAFB331-0B63-4298-B0AE-ECD07950B760}"/>
    <dgm:cxn modelId="{24A90D51-E89A-4EB4-BBA5-DA3924DD2940}" srcId="{2B29D07D-0718-4A98-9A0F-F9F9718DC097}" destId="{BDF4CFF4-FD9E-4E04-8636-4FD42581514E}" srcOrd="0" destOrd="0" parTransId="{331159D4-7339-4B3C-B998-FDFD3DF4BC12}" sibTransId="{BA3829CF-4C5A-4E24-AADE-F13E5D2B4FB8}"/>
    <dgm:cxn modelId="{251C7D76-3771-4943-B11D-95A5C61F71B0}" type="presOf" srcId="{04ADCC21-7D4F-48D9-BE26-CA048621729E}" destId="{655F7B53-10CC-4970-B317-9E5B32C119B3}" srcOrd="0" destOrd="0" presId="urn:microsoft.com/office/officeart/2018/2/layout/IconVerticalSolidList"/>
    <dgm:cxn modelId="{49026C90-BA2C-4058-B509-F4453EAD4D05}" srcId="{2B29D07D-0718-4A98-9A0F-F9F9718DC097}" destId="{C22E89EF-3FC1-41BF-8A96-C163D04F3B3E}" srcOrd="2" destOrd="0" parTransId="{AAA02CA3-991F-49F2-88B6-E6F8A68C2DC3}" sibTransId="{6A9A7E50-A786-4398-8FE4-AE6C43B2D4A1}"/>
    <dgm:cxn modelId="{6456C9A2-16C9-43FC-8C82-2B56541CBF3B}" type="presOf" srcId="{BDF4CFF4-FD9E-4E04-8636-4FD42581514E}" destId="{F8023A0D-28D2-46B2-81DE-A5FD40C0EC53}" srcOrd="0" destOrd="0" presId="urn:microsoft.com/office/officeart/2018/2/layout/IconVerticalSolidList"/>
    <dgm:cxn modelId="{784C26B3-9E25-4CBF-83FA-DFB196E2E927}" type="presOf" srcId="{C22E89EF-3FC1-41BF-8A96-C163D04F3B3E}" destId="{0B72214F-2075-4ACA-9D5D-927D9E650605}" srcOrd="0" destOrd="0" presId="urn:microsoft.com/office/officeart/2018/2/layout/IconVerticalSolidList"/>
    <dgm:cxn modelId="{33DE25BF-B2D1-4FF4-8EE1-77FC48D19E6C}" type="presOf" srcId="{A4B9F95A-6B2A-4671-A6C8-744F264FC6D4}" destId="{7F14C477-B66B-40E1-8085-F5F0F5C01B90}" srcOrd="0" destOrd="0" presId="urn:microsoft.com/office/officeart/2018/2/layout/IconVerticalSolidList"/>
    <dgm:cxn modelId="{F3B115C4-18B4-4DAE-84A5-5145D0CF47A3}" srcId="{2B29D07D-0718-4A98-9A0F-F9F9718DC097}" destId="{9E6952DD-12E0-4427-A292-88C9C85EECBA}" srcOrd="3" destOrd="0" parTransId="{FB692CA6-76C2-458E-8B15-C3391CD1F81C}" sibTransId="{3243FEE8-DA52-4F1C-8B4D-F168F860A080}"/>
    <dgm:cxn modelId="{157D82E4-F6EC-4984-8203-9A121A1D8469}" srcId="{2B29D07D-0718-4A98-9A0F-F9F9718DC097}" destId="{04ADCC21-7D4F-48D9-BE26-CA048621729E}" srcOrd="1" destOrd="0" parTransId="{D63C6D9B-6342-4960-B134-FFD91B04353E}" sibTransId="{7F2042EC-04B0-4696-8EDF-5DEE618DF15E}"/>
    <dgm:cxn modelId="{1BC77FEF-D9C6-4D35-9D92-E7322060CA20}" type="presOf" srcId="{9E6952DD-12E0-4427-A292-88C9C85EECBA}" destId="{A9DADC9D-A97A-4CF6-8573-D3345096F2C6}" srcOrd="0" destOrd="0" presId="urn:microsoft.com/office/officeart/2018/2/layout/IconVerticalSolidList"/>
    <dgm:cxn modelId="{428F0EF0-4D69-4FC7-8778-5C3879A5B258}" type="presOf" srcId="{2B29D07D-0718-4A98-9A0F-F9F9718DC097}" destId="{DB162A07-69D1-4BE2-B115-4EECA0DF8113}" srcOrd="0" destOrd="0" presId="urn:microsoft.com/office/officeart/2018/2/layout/IconVerticalSolidList"/>
    <dgm:cxn modelId="{47EAE46A-C386-4013-8B81-E128C83EBED0}" type="presParOf" srcId="{DB162A07-69D1-4BE2-B115-4EECA0DF8113}" destId="{D9A07E23-CFD9-4BE2-BDAF-E76A7378C63F}" srcOrd="0" destOrd="0" presId="urn:microsoft.com/office/officeart/2018/2/layout/IconVerticalSolidList"/>
    <dgm:cxn modelId="{F6870F1F-5D25-4348-A805-64EDD7C83639}" type="presParOf" srcId="{D9A07E23-CFD9-4BE2-BDAF-E76A7378C63F}" destId="{891AA349-E812-4C24-986C-96B49277A932}" srcOrd="0" destOrd="0" presId="urn:microsoft.com/office/officeart/2018/2/layout/IconVerticalSolidList"/>
    <dgm:cxn modelId="{EA330315-25F8-4259-8F3D-B834C38436CE}" type="presParOf" srcId="{D9A07E23-CFD9-4BE2-BDAF-E76A7378C63F}" destId="{AA2654EC-ACB4-43AC-9BCD-6DE52D1A6481}" srcOrd="1" destOrd="0" presId="urn:microsoft.com/office/officeart/2018/2/layout/IconVerticalSolidList"/>
    <dgm:cxn modelId="{269A3D3A-09A5-431A-86C6-CD5FA2616AF1}" type="presParOf" srcId="{D9A07E23-CFD9-4BE2-BDAF-E76A7378C63F}" destId="{41653593-AAF6-406B-8D7A-99D283E1C4B5}" srcOrd="2" destOrd="0" presId="urn:microsoft.com/office/officeart/2018/2/layout/IconVerticalSolidList"/>
    <dgm:cxn modelId="{EEA8CBF8-1651-4A65-9E11-99C7E37D875E}" type="presParOf" srcId="{D9A07E23-CFD9-4BE2-BDAF-E76A7378C63F}" destId="{F8023A0D-28D2-46B2-81DE-A5FD40C0EC53}" srcOrd="3" destOrd="0" presId="urn:microsoft.com/office/officeart/2018/2/layout/IconVerticalSolidList"/>
    <dgm:cxn modelId="{32ABDB04-F30C-4A05-B4CF-2A7DF3F4AD43}" type="presParOf" srcId="{DB162A07-69D1-4BE2-B115-4EECA0DF8113}" destId="{C332C1CF-ED5C-47AF-83C9-9A20E68B58FF}" srcOrd="1" destOrd="0" presId="urn:microsoft.com/office/officeart/2018/2/layout/IconVerticalSolidList"/>
    <dgm:cxn modelId="{2C511569-5C7E-4025-A4A0-D89F9E088393}" type="presParOf" srcId="{DB162A07-69D1-4BE2-B115-4EECA0DF8113}" destId="{5D7D21F1-6304-480A-B3C2-924871B9192A}" srcOrd="2" destOrd="0" presId="urn:microsoft.com/office/officeart/2018/2/layout/IconVerticalSolidList"/>
    <dgm:cxn modelId="{CE6A6B0C-5C8F-44B4-964F-C87DF27B81A0}" type="presParOf" srcId="{5D7D21F1-6304-480A-B3C2-924871B9192A}" destId="{5D7D6568-38F3-476B-9E15-4103D2786F3C}" srcOrd="0" destOrd="0" presId="urn:microsoft.com/office/officeart/2018/2/layout/IconVerticalSolidList"/>
    <dgm:cxn modelId="{AD992066-7425-4AFA-8FA3-AA4BF29CD4DC}" type="presParOf" srcId="{5D7D21F1-6304-480A-B3C2-924871B9192A}" destId="{C3096A09-3577-4430-86B4-5F5CC3E4F3D6}" srcOrd="1" destOrd="0" presId="urn:microsoft.com/office/officeart/2018/2/layout/IconVerticalSolidList"/>
    <dgm:cxn modelId="{2396847A-36DD-45B6-AC51-4AD7E73B701D}" type="presParOf" srcId="{5D7D21F1-6304-480A-B3C2-924871B9192A}" destId="{48F569B5-F2DD-4824-8879-CE97BC908C93}" srcOrd="2" destOrd="0" presId="urn:microsoft.com/office/officeart/2018/2/layout/IconVerticalSolidList"/>
    <dgm:cxn modelId="{0E7B527A-CE1B-4A6C-91C6-F844466073AD}" type="presParOf" srcId="{5D7D21F1-6304-480A-B3C2-924871B9192A}" destId="{655F7B53-10CC-4970-B317-9E5B32C119B3}" srcOrd="3" destOrd="0" presId="urn:microsoft.com/office/officeart/2018/2/layout/IconVerticalSolidList"/>
    <dgm:cxn modelId="{F39E2E92-9DDF-4533-AFA2-A7E87ACA9846}" type="presParOf" srcId="{DB162A07-69D1-4BE2-B115-4EECA0DF8113}" destId="{D6D91772-26EA-4578-AD5E-DEBDA27829EB}" srcOrd="3" destOrd="0" presId="urn:microsoft.com/office/officeart/2018/2/layout/IconVerticalSolidList"/>
    <dgm:cxn modelId="{55375270-6D69-4ACB-8D90-8D22BF5A25A5}" type="presParOf" srcId="{DB162A07-69D1-4BE2-B115-4EECA0DF8113}" destId="{D498D9AD-2B40-478C-BA16-D01009C42153}" srcOrd="4" destOrd="0" presId="urn:microsoft.com/office/officeart/2018/2/layout/IconVerticalSolidList"/>
    <dgm:cxn modelId="{1A212F83-4465-4EA5-BDAE-B989CE0FDB04}" type="presParOf" srcId="{D498D9AD-2B40-478C-BA16-D01009C42153}" destId="{DFCA2742-5CBC-44A4-8791-2B1BA79410C5}" srcOrd="0" destOrd="0" presId="urn:microsoft.com/office/officeart/2018/2/layout/IconVerticalSolidList"/>
    <dgm:cxn modelId="{05C81CBA-8A13-45F5-B6DA-D34E5E8F0AF1}" type="presParOf" srcId="{D498D9AD-2B40-478C-BA16-D01009C42153}" destId="{C3B4DAB6-2772-4017-BB74-44CBB738E19A}" srcOrd="1" destOrd="0" presId="urn:microsoft.com/office/officeart/2018/2/layout/IconVerticalSolidList"/>
    <dgm:cxn modelId="{5F976129-A4F3-4C1B-B837-E3359E284D61}" type="presParOf" srcId="{D498D9AD-2B40-478C-BA16-D01009C42153}" destId="{DD1E09E3-73BE-423E-9733-D14E12EABF43}" srcOrd="2" destOrd="0" presId="urn:microsoft.com/office/officeart/2018/2/layout/IconVerticalSolidList"/>
    <dgm:cxn modelId="{CB8E6B1F-A376-4987-85B7-6CFCAC70A24A}" type="presParOf" srcId="{D498D9AD-2B40-478C-BA16-D01009C42153}" destId="{0B72214F-2075-4ACA-9D5D-927D9E650605}" srcOrd="3" destOrd="0" presId="urn:microsoft.com/office/officeart/2018/2/layout/IconVerticalSolidList"/>
    <dgm:cxn modelId="{F34B6345-BD65-4AAE-A43B-77D916DF49F4}" type="presParOf" srcId="{DB162A07-69D1-4BE2-B115-4EECA0DF8113}" destId="{F2627390-1E78-4CEC-A159-6F8329316A36}" srcOrd="5" destOrd="0" presId="urn:microsoft.com/office/officeart/2018/2/layout/IconVerticalSolidList"/>
    <dgm:cxn modelId="{6D02A2D6-7D61-460E-B5C7-0265E342DD95}" type="presParOf" srcId="{DB162A07-69D1-4BE2-B115-4EECA0DF8113}" destId="{720BA346-51A6-464F-975D-04562F86FD2C}" srcOrd="6" destOrd="0" presId="urn:microsoft.com/office/officeart/2018/2/layout/IconVerticalSolidList"/>
    <dgm:cxn modelId="{0AD97496-A9DB-4AB4-8DF7-9F00AB5C7062}" type="presParOf" srcId="{720BA346-51A6-464F-975D-04562F86FD2C}" destId="{1B1DAFDA-E6F9-4C32-B054-83C1258657B3}" srcOrd="0" destOrd="0" presId="urn:microsoft.com/office/officeart/2018/2/layout/IconVerticalSolidList"/>
    <dgm:cxn modelId="{DBC2828C-FD97-403D-BE5E-A63B310FE29A}" type="presParOf" srcId="{720BA346-51A6-464F-975D-04562F86FD2C}" destId="{941BA0D0-426B-4F89-98B9-10D8C13E2061}" srcOrd="1" destOrd="0" presId="urn:microsoft.com/office/officeart/2018/2/layout/IconVerticalSolidList"/>
    <dgm:cxn modelId="{0D3404C6-592B-455E-A9F3-B0979A1C0A78}" type="presParOf" srcId="{720BA346-51A6-464F-975D-04562F86FD2C}" destId="{F00E5E2B-CF22-4F4E-9C44-72854593C60E}" srcOrd="2" destOrd="0" presId="urn:microsoft.com/office/officeart/2018/2/layout/IconVerticalSolidList"/>
    <dgm:cxn modelId="{C29CD1B3-B26B-494F-AF5D-05844E4C4A94}" type="presParOf" srcId="{720BA346-51A6-464F-975D-04562F86FD2C}" destId="{A9DADC9D-A97A-4CF6-8573-D3345096F2C6}" srcOrd="3" destOrd="0" presId="urn:microsoft.com/office/officeart/2018/2/layout/IconVerticalSolidList"/>
    <dgm:cxn modelId="{0018D215-AE13-410F-A977-47E727463546}" type="presParOf" srcId="{DB162A07-69D1-4BE2-B115-4EECA0DF8113}" destId="{5BD2FFD3-D6D0-4099-A413-9E751D88C8C3}" srcOrd="7" destOrd="0" presId="urn:microsoft.com/office/officeart/2018/2/layout/IconVerticalSolidList"/>
    <dgm:cxn modelId="{97AE604F-F6C0-4820-BCD8-55FA6B6E24F3}" type="presParOf" srcId="{DB162A07-69D1-4BE2-B115-4EECA0DF8113}" destId="{4DA0EF75-34FF-42EA-9D40-328DFF0359BD}" srcOrd="8" destOrd="0" presId="urn:microsoft.com/office/officeart/2018/2/layout/IconVerticalSolidList"/>
    <dgm:cxn modelId="{8A9D882A-5060-446F-ADEC-61369FCFA0B4}" type="presParOf" srcId="{4DA0EF75-34FF-42EA-9D40-328DFF0359BD}" destId="{D9EB60D3-3B56-48D1-BBD0-A2A1CB8377C1}" srcOrd="0" destOrd="0" presId="urn:microsoft.com/office/officeart/2018/2/layout/IconVerticalSolidList"/>
    <dgm:cxn modelId="{BE23DF81-F311-4118-AFA5-0F1996C14850}" type="presParOf" srcId="{4DA0EF75-34FF-42EA-9D40-328DFF0359BD}" destId="{683D5D10-9759-4AB6-8503-0ADFC4F53DA5}" srcOrd="1" destOrd="0" presId="urn:microsoft.com/office/officeart/2018/2/layout/IconVerticalSolidList"/>
    <dgm:cxn modelId="{C540517B-E70B-4F61-8027-C85B6A81483F}" type="presParOf" srcId="{4DA0EF75-34FF-42EA-9D40-328DFF0359BD}" destId="{F63D2C3B-F234-4727-B40E-B4A37A1963FB}" srcOrd="2" destOrd="0" presId="urn:microsoft.com/office/officeart/2018/2/layout/IconVerticalSolidList"/>
    <dgm:cxn modelId="{F4C23D6B-0B5A-493C-A237-07952966FBB9}" type="presParOf" srcId="{4DA0EF75-34FF-42EA-9D40-328DFF0359BD}" destId="{7F14C477-B66B-40E1-8085-F5F0F5C01B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FF8D00-52A9-4C6C-8B72-5653F7EBE0AA}">
      <dsp:nvSpPr>
        <dsp:cNvPr id="0" name=""/>
        <dsp:cNvSpPr/>
      </dsp:nvSpPr>
      <dsp:spPr>
        <a:xfrm>
          <a:off x="0" y="2825"/>
          <a:ext cx="69494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230950-1803-448C-B4C4-FBA1A5FD2947}">
      <dsp:nvSpPr>
        <dsp:cNvPr id="0" name=""/>
        <dsp:cNvSpPr/>
      </dsp:nvSpPr>
      <dsp:spPr>
        <a:xfrm>
          <a:off x="0" y="2825"/>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Purpose &amp; Meaning </a:t>
          </a:r>
          <a:r>
            <a:rPr lang="en-US" sz="2700" kern="1200"/>
            <a:t>| Reconnects with your personal mission</a:t>
          </a:r>
        </a:p>
      </dsp:txBody>
      <dsp:txXfrm>
        <a:off x="0" y="2825"/>
        <a:ext cx="6949440" cy="963497"/>
      </dsp:txXfrm>
    </dsp:sp>
    <dsp:sp modelId="{6FF63CA8-976D-418E-9476-879619091154}">
      <dsp:nvSpPr>
        <dsp:cNvPr id="0" name=""/>
        <dsp:cNvSpPr/>
      </dsp:nvSpPr>
      <dsp:spPr>
        <a:xfrm>
          <a:off x="0" y="966323"/>
          <a:ext cx="6949440" cy="0"/>
        </a:xfrm>
        <a:prstGeom prst="line">
          <a:avLst/>
        </a:prstGeom>
        <a:solidFill>
          <a:schemeClr val="accent2">
            <a:hueOff val="1288723"/>
            <a:satOff val="-3699"/>
            <a:lumOff val="-5922"/>
            <a:alphaOff val="0"/>
          </a:schemeClr>
        </a:solidFill>
        <a:ln w="19050" cap="flat" cmpd="sng" algn="ctr">
          <a:solidFill>
            <a:schemeClr val="accent2">
              <a:hueOff val="1288723"/>
              <a:satOff val="-3699"/>
              <a:lumOff val="-5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6F688-C542-4FBE-B9CA-A196BA758121}">
      <dsp:nvSpPr>
        <dsp:cNvPr id="0" name=""/>
        <dsp:cNvSpPr/>
      </dsp:nvSpPr>
      <dsp:spPr>
        <a:xfrm>
          <a:off x="0" y="966323"/>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Intellectual Engagement </a:t>
          </a:r>
          <a:r>
            <a:rPr lang="en-US" sz="2700" kern="1200"/>
            <a:t>| Turns teaching into inquiry</a:t>
          </a:r>
        </a:p>
      </dsp:txBody>
      <dsp:txXfrm>
        <a:off x="0" y="966323"/>
        <a:ext cx="6949440" cy="963497"/>
      </dsp:txXfrm>
    </dsp:sp>
    <dsp:sp modelId="{90BEACD6-B99F-4746-A334-90572CEBFB50}">
      <dsp:nvSpPr>
        <dsp:cNvPr id="0" name=""/>
        <dsp:cNvSpPr/>
      </dsp:nvSpPr>
      <dsp:spPr>
        <a:xfrm>
          <a:off x="0" y="1929821"/>
          <a:ext cx="6949440" cy="0"/>
        </a:xfrm>
        <a:prstGeom prst="line">
          <a:avLst/>
        </a:prstGeom>
        <a:solidFill>
          <a:schemeClr val="accent2">
            <a:hueOff val="2577445"/>
            <a:satOff val="-7397"/>
            <a:lumOff val="-11844"/>
            <a:alphaOff val="0"/>
          </a:schemeClr>
        </a:solidFill>
        <a:ln w="19050" cap="flat" cmpd="sng" algn="ctr">
          <a:solidFill>
            <a:schemeClr val="accent2">
              <a:hueOff val="2577445"/>
              <a:satOff val="-7397"/>
              <a:lumOff val="-118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241B2E-DACB-4F70-A49B-F32068A4511F}">
      <dsp:nvSpPr>
        <dsp:cNvPr id="0" name=""/>
        <dsp:cNvSpPr/>
      </dsp:nvSpPr>
      <dsp:spPr>
        <a:xfrm>
          <a:off x="0" y="1929821"/>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Growth &amp; Recognition </a:t>
          </a:r>
          <a:r>
            <a:rPr lang="en-US" sz="2700" kern="1200"/>
            <a:t>| Leads to publishing and collaboration</a:t>
          </a:r>
        </a:p>
      </dsp:txBody>
      <dsp:txXfrm>
        <a:off x="0" y="1929821"/>
        <a:ext cx="6949440" cy="963497"/>
      </dsp:txXfrm>
    </dsp:sp>
    <dsp:sp modelId="{BFD62424-2B7D-4291-ABB8-ABB52EB08A9C}">
      <dsp:nvSpPr>
        <dsp:cNvPr id="0" name=""/>
        <dsp:cNvSpPr/>
      </dsp:nvSpPr>
      <dsp:spPr>
        <a:xfrm>
          <a:off x="0" y="2893319"/>
          <a:ext cx="6949440" cy="0"/>
        </a:xfrm>
        <a:prstGeom prst="line">
          <a:avLst/>
        </a:prstGeom>
        <a:solidFill>
          <a:schemeClr val="accent2">
            <a:hueOff val="3866169"/>
            <a:satOff val="-11096"/>
            <a:lumOff val="-17765"/>
            <a:alphaOff val="0"/>
          </a:schemeClr>
        </a:solidFill>
        <a:ln w="19050" cap="flat" cmpd="sng" algn="ctr">
          <a:solidFill>
            <a:schemeClr val="accent2">
              <a:hueOff val="3866169"/>
              <a:satOff val="-11096"/>
              <a:lumOff val="-17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4521A3-9A61-44E2-94BE-B06E2832D340}">
      <dsp:nvSpPr>
        <dsp:cNvPr id="0" name=""/>
        <dsp:cNvSpPr/>
      </dsp:nvSpPr>
      <dsp:spPr>
        <a:xfrm>
          <a:off x="0" y="2893318"/>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Community &amp; Connection </a:t>
          </a:r>
          <a:r>
            <a:rPr lang="en-US" sz="2700" kern="1200"/>
            <a:t>| Builds collegial dialogue</a:t>
          </a:r>
        </a:p>
      </dsp:txBody>
      <dsp:txXfrm>
        <a:off x="0" y="2893318"/>
        <a:ext cx="6949440" cy="963497"/>
      </dsp:txXfrm>
    </dsp:sp>
    <dsp:sp modelId="{18DAB94A-34F8-4A7E-9BBC-3E8CACC823A6}">
      <dsp:nvSpPr>
        <dsp:cNvPr id="0" name=""/>
        <dsp:cNvSpPr/>
      </dsp:nvSpPr>
      <dsp:spPr>
        <a:xfrm>
          <a:off x="0" y="3856816"/>
          <a:ext cx="6949440" cy="0"/>
        </a:xfrm>
        <a:prstGeom prst="line">
          <a:avLst/>
        </a:prstGeom>
        <a:solidFill>
          <a:schemeClr val="accent2">
            <a:hueOff val="5154891"/>
            <a:satOff val="-14794"/>
            <a:lumOff val="-23687"/>
            <a:alphaOff val="0"/>
          </a:schemeClr>
        </a:solidFill>
        <a:ln w="19050" cap="flat" cmpd="sng" algn="ctr">
          <a:solidFill>
            <a:schemeClr val="accent2">
              <a:hueOff val="5154891"/>
              <a:satOff val="-14794"/>
              <a:lumOff val="-236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59D247-5D34-45A5-BF4B-3C7BB1A64594}">
      <dsp:nvSpPr>
        <dsp:cNvPr id="0" name=""/>
        <dsp:cNvSpPr/>
      </dsp:nvSpPr>
      <dsp:spPr>
        <a:xfrm>
          <a:off x="0" y="3856816"/>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Autonomy</a:t>
          </a:r>
          <a:r>
            <a:rPr lang="en-US" sz="2700" kern="1200"/>
            <a:t> | Encourages pedagogical ownership</a:t>
          </a:r>
        </a:p>
      </dsp:txBody>
      <dsp:txXfrm>
        <a:off x="0" y="3856816"/>
        <a:ext cx="6949440" cy="963497"/>
      </dsp:txXfrm>
    </dsp:sp>
    <dsp:sp modelId="{399E3B86-46A9-4EB2-8DEA-242E0F58CF50}">
      <dsp:nvSpPr>
        <dsp:cNvPr id="0" name=""/>
        <dsp:cNvSpPr/>
      </dsp:nvSpPr>
      <dsp:spPr>
        <a:xfrm>
          <a:off x="0" y="4820314"/>
          <a:ext cx="6949440"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7AE1CF-DDE0-482B-828E-277FA61D1DD6}">
      <dsp:nvSpPr>
        <dsp:cNvPr id="0" name=""/>
        <dsp:cNvSpPr/>
      </dsp:nvSpPr>
      <dsp:spPr>
        <a:xfrm>
          <a:off x="0" y="4820314"/>
          <a:ext cx="6949440" cy="963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Renewal</a:t>
          </a:r>
          <a:r>
            <a:rPr lang="en-US" sz="2700" kern="1200"/>
            <a:t> | Introduces fresh practices</a:t>
          </a:r>
        </a:p>
      </dsp:txBody>
      <dsp:txXfrm>
        <a:off x="0" y="4820314"/>
        <a:ext cx="6949440" cy="9634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C2F8C-3B0D-41BF-9913-58676C170ED4}">
      <dsp:nvSpPr>
        <dsp:cNvPr id="0" name=""/>
        <dsp:cNvSpPr/>
      </dsp:nvSpPr>
      <dsp:spPr>
        <a:xfrm>
          <a:off x="0" y="251109"/>
          <a:ext cx="10515600" cy="8845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0" i="0" kern="1200" baseline="0"/>
            <a:t>nurtured teachers’ inquiry mindset</a:t>
          </a:r>
          <a:endParaRPr lang="en-US" sz="3600" kern="1200"/>
        </a:p>
      </dsp:txBody>
      <dsp:txXfrm>
        <a:off x="43179" y="294288"/>
        <a:ext cx="10429242" cy="798162"/>
      </dsp:txXfrm>
    </dsp:sp>
    <dsp:sp modelId="{57F23F18-3C33-4EA1-877E-37E9C5D9C6B3}">
      <dsp:nvSpPr>
        <dsp:cNvPr id="0" name=""/>
        <dsp:cNvSpPr/>
      </dsp:nvSpPr>
      <dsp:spPr>
        <a:xfrm>
          <a:off x="0" y="1239309"/>
          <a:ext cx="10515600" cy="8845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0" i="0" kern="1200" baseline="0"/>
            <a:t>enhanced collaborative inquiry</a:t>
          </a:r>
          <a:endParaRPr lang="en-US" sz="3600" kern="1200"/>
        </a:p>
      </dsp:txBody>
      <dsp:txXfrm>
        <a:off x="43179" y="1282488"/>
        <a:ext cx="10429242" cy="798162"/>
      </dsp:txXfrm>
    </dsp:sp>
    <dsp:sp modelId="{794EF367-CF03-4558-B958-349034D9E07B}">
      <dsp:nvSpPr>
        <dsp:cNvPr id="0" name=""/>
        <dsp:cNvSpPr/>
      </dsp:nvSpPr>
      <dsp:spPr>
        <a:xfrm>
          <a:off x="0" y="2227509"/>
          <a:ext cx="10515600" cy="8845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0" i="0" kern="1200" baseline="0"/>
            <a:t>facilitated the implementation of changes in praxis</a:t>
          </a:r>
          <a:endParaRPr lang="en-US" sz="3600" kern="1200"/>
        </a:p>
      </dsp:txBody>
      <dsp:txXfrm>
        <a:off x="43179" y="2270688"/>
        <a:ext cx="10429242" cy="798162"/>
      </dsp:txXfrm>
    </dsp:sp>
    <dsp:sp modelId="{86246F59-2A83-48C2-9587-8B2FC877903D}">
      <dsp:nvSpPr>
        <dsp:cNvPr id="0" name=""/>
        <dsp:cNvSpPr/>
      </dsp:nvSpPr>
      <dsp:spPr>
        <a:xfrm>
          <a:off x="0" y="3215709"/>
          <a:ext cx="10515600" cy="8845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0" i="0" kern="1200" baseline="0"/>
            <a:t>enabled their emancipation in the SoTL community. </a:t>
          </a:r>
          <a:endParaRPr lang="en-US" sz="3600" kern="1200"/>
        </a:p>
      </dsp:txBody>
      <dsp:txXfrm>
        <a:off x="43179" y="3258888"/>
        <a:ext cx="10429242" cy="7981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87C5C-B111-41D4-8322-1EEFAA7B9DDA}">
      <dsp:nvSpPr>
        <dsp:cNvPr id="0" name=""/>
        <dsp:cNvSpPr/>
      </dsp:nvSpPr>
      <dsp:spPr>
        <a:xfrm>
          <a:off x="0" y="361236"/>
          <a:ext cx="6949440" cy="173565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354" tIns="395732" rIns="539354"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An innovation</a:t>
          </a:r>
        </a:p>
        <a:p>
          <a:pPr marL="171450" lvl="1" indent="-171450" algn="l" defTabSz="844550">
            <a:lnSpc>
              <a:spcPct val="90000"/>
            </a:lnSpc>
            <a:spcBef>
              <a:spcPct val="0"/>
            </a:spcBef>
            <a:spcAft>
              <a:spcPct val="15000"/>
            </a:spcAft>
            <a:buChar char="•"/>
          </a:pPr>
          <a:r>
            <a:rPr lang="en-US" sz="1900" kern="1200"/>
            <a:t>Students’ reaction to an innovation</a:t>
          </a:r>
        </a:p>
        <a:p>
          <a:pPr marL="171450" lvl="1" indent="-171450" algn="l" defTabSz="844550">
            <a:lnSpc>
              <a:spcPct val="90000"/>
            </a:lnSpc>
            <a:spcBef>
              <a:spcPct val="0"/>
            </a:spcBef>
            <a:spcAft>
              <a:spcPct val="15000"/>
            </a:spcAft>
            <a:buChar char="•"/>
          </a:pPr>
          <a:r>
            <a:rPr lang="en-US" sz="1900" kern="1200"/>
            <a:t>How students understand something</a:t>
          </a:r>
        </a:p>
        <a:p>
          <a:pPr marL="171450" lvl="1" indent="-171450" algn="l" defTabSz="844550">
            <a:lnSpc>
              <a:spcPct val="90000"/>
            </a:lnSpc>
            <a:spcBef>
              <a:spcPct val="0"/>
            </a:spcBef>
            <a:spcAft>
              <a:spcPct val="15000"/>
            </a:spcAft>
            <a:buChar char="•"/>
          </a:pPr>
          <a:r>
            <a:rPr lang="en-US" sz="1900" kern="1200"/>
            <a:t>Misconceptions that students hold</a:t>
          </a:r>
        </a:p>
      </dsp:txBody>
      <dsp:txXfrm>
        <a:off x="0" y="361236"/>
        <a:ext cx="6949440" cy="1735650"/>
      </dsp:txXfrm>
    </dsp:sp>
    <dsp:sp modelId="{0852F1FC-0BBC-4CF5-895B-3486C7A73C77}">
      <dsp:nvSpPr>
        <dsp:cNvPr id="0" name=""/>
        <dsp:cNvSpPr/>
      </dsp:nvSpPr>
      <dsp:spPr>
        <a:xfrm>
          <a:off x="347472" y="80796"/>
          <a:ext cx="4864608" cy="560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871" tIns="0" rIns="183871" bIns="0" numCol="1" spcCol="1270" anchor="ctr" anchorCtr="0">
          <a:noAutofit/>
        </a:bodyPr>
        <a:lstStyle/>
        <a:p>
          <a:pPr marL="0" lvl="0" indent="0" algn="l" defTabSz="844550">
            <a:lnSpc>
              <a:spcPct val="90000"/>
            </a:lnSpc>
            <a:spcBef>
              <a:spcPct val="0"/>
            </a:spcBef>
            <a:spcAft>
              <a:spcPct val="35000"/>
            </a:spcAft>
            <a:buNone/>
          </a:pPr>
          <a:r>
            <a:rPr lang="en-US" sz="1900" kern="1200"/>
            <a:t>Describing</a:t>
          </a:r>
        </a:p>
      </dsp:txBody>
      <dsp:txXfrm>
        <a:off x="374852" y="108176"/>
        <a:ext cx="4809848" cy="506120"/>
      </dsp:txXfrm>
    </dsp:sp>
    <dsp:sp modelId="{D4C833DE-28A1-4D37-955F-7ABB19E0374B}">
      <dsp:nvSpPr>
        <dsp:cNvPr id="0" name=""/>
        <dsp:cNvSpPr/>
      </dsp:nvSpPr>
      <dsp:spPr>
        <a:xfrm>
          <a:off x="0" y="2479926"/>
          <a:ext cx="6949440" cy="1735650"/>
        </a:xfrm>
        <a:prstGeom prst="rect">
          <a:avLst/>
        </a:prstGeom>
        <a:solidFill>
          <a:schemeClr val="lt1">
            <a:alpha val="90000"/>
            <a:hueOff val="0"/>
            <a:satOff val="0"/>
            <a:lumOff val="0"/>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354" tIns="395732" rIns="539354"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The effectiveness of an innovation or tool</a:t>
          </a:r>
        </a:p>
        <a:p>
          <a:pPr marL="171450" lvl="1" indent="-171450" algn="l" defTabSz="844550">
            <a:lnSpc>
              <a:spcPct val="90000"/>
            </a:lnSpc>
            <a:spcBef>
              <a:spcPct val="0"/>
            </a:spcBef>
            <a:spcAft>
              <a:spcPct val="15000"/>
            </a:spcAft>
            <a:buChar char="•"/>
          </a:pPr>
          <a:r>
            <a:rPr lang="en-US" sz="1900" kern="1200"/>
            <a:t>Students’ experience in the classroom</a:t>
          </a:r>
        </a:p>
        <a:p>
          <a:pPr marL="171450" lvl="1" indent="-171450" algn="l" defTabSz="844550">
            <a:lnSpc>
              <a:spcPct val="90000"/>
            </a:lnSpc>
            <a:spcBef>
              <a:spcPct val="0"/>
            </a:spcBef>
            <a:spcAft>
              <a:spcPct val="15000"/>
            </a:spcAft>
            <a:buChar char="•"/>
          </a:pPr>
          <a:r>
            <a:rPr lang="en-US" sz="1900" kern="1200"/>
            <a:t>Outcomes of a program</a:t>
          </a:r>
        </a:p>
        <a:p>
          <a:pPr marL="171450" lvl="1" indent="-171450" algn="l" defTabSz="844550">
            <a:lnSpc>
              <a:spcPct val="90000"/>
            </a:lnSpc>
            <a:spcBef>
              <a:spcPct val="0"/>
            </a:spcBef>
            <a:spcAft>
              <a:spcPct val="15000"/>
            </a:spcAft>
            <a:buChar char="•"/>
          </a:pPr>
          <a:r>
            <a:rPr lang="en-US" sz="1900" kern="1200"/>
            <a:t>Student Development</a:t>
          </a:r>
        </a:p>
      </dsp:txBody>
      <dsp:txXfrm>
        <a:off x="0" y="2479926"/>
        <a:ext cx="6949440" cy="1735650"/>
      </dsp:txXfrm>
    </dsp:sp>
    <dsp:sp modelId="{A2F2562C-0BDB-4A5C-A6F4-F86E8DF5D3F9}">
      <dsp:nvSpPr>
        <dsp:cNvPr id="0" name=""/>
        <dsp:cNvSpPr/>
      </dsp:nvSpPr>
      <dsp:spPr>
        <a:xfrm>
          <a:off x="347472" y="2199486"/>
          <a:ext cx="4864608" cy="56088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871" tIns="0" rIns="183871" bIns="0" numCol="1" spcCol="1270" anchor="ctr" anchorCtr="0">
          <a:noAutofit/>
        </a:bodyPr>
        <a:lstStyle/>
        <a:p>
          <a:pPr marL="0" lvl="0" indent="0" algn="l" defTabSz="844550">
            <a:lnSpc>
              <a:spcPct val="90000"/>
            </a:lnSpc>
            <a:spcBef>
              <a:spcPct val="0"/>
            </a:spcBef>
            <a:spcAft>
              <a:spcPct val="35000"/>
            </a:spcAft>
            <a:buNone/>
          </a:pPr>
          <a:r>
            <a:rPr lang="en-US" sz="1900" kern="1200"/>
            <a:t>Measuring </a:t>
          </a:r>
        </a:p>
      </dsp:txBody>
      <dsp:txXfrm>
        <a:off x="374852" y="2226866"/>
        <a:ext cx="4809848" cy="506120"/>
      </dsp:txXfrm>
    </dsp:sp>
    <dsp:sp modelId="{761FCF6F-F7FD-4A5A-9A48-00740CEDDD0E}">
      <dsp:nvSpPr>
        <dsp:cNvPr id="0" name=""/>
        <dsp:cNvSpPr/>
      </dsp:nvSpPr>
      <dsp:spPr>
        <a:xfrm>
          <a:off x="0" y="4598616"/>
          <a:ext cx="6949440" cy="1107225"/>
        </a:xfrm>
        <a:prstGeom prst="rect">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354" tIns="395732" rIns="539354"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On your experience as an instructor</a:t>
          </a:r>
        </a:p>
        <a:p>
          <a:pPr marL="171450" lvl="1" indent="-171450" algn="l" defTabSz="844550">
            <a:lnSpc>
              <a:spcPct val="90000"/>
            </a:lnSpc>
            <a:spcBef>
              <a:spcPct val="0"/>
            </a:spcBef>
            <a:spcAft>
              <a:spcPct val="15000"/>
            </a:spcAft>
            <a:buChar char="•"/>
          </a:pPr>
          <a:r>
            <a:rPr lang="en-US" sz="1900" kern="1200"/>
            <a:t>Your students experiences</a:t>
          </a:r>
        </a:p>
      </dsp:txBody>
      <dsp:txXfrm>
        <a:off x="0" y="4598616"/>
        <a:ext cx="6949440" cy="1107225"/>
      </dsp:txXfrm>
    </dsp:sp>
    <dsp:sp modelId="{4FC0C3F9-A63F-4530-A2AC-1FBD5CFEFA3D}">
      <dsp:nvSpPr>
        <dsp:cNvPr id="0" name=""/>
        <dsp:cNvSpPr/>
      </dsp:nvSpPr>
      <dsp:spPr>
        <a:xfrm>
          <a:off x="347472" y="4318176"/>
          <a:ext cx="4864608" cy="56088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871" tIns="0" rIns="183871" bIns="0" numCol="1" spcCol="1270" anchor="ctr" anchorCtr="0">
          <a:noAutofit/>
        </a:bodyPr>
        <a:lstStyle/>
        <a:p>
          <a:pPr marL="0" lvl="0" indent="0" algn="l" defTabSz="844550">
            <a:lnSpc>
              <a:spcPct val="90000"/>
            </a:lnSpc>
            <a:spcBef>
              <a:spcPct val="0"/>
            </a:spcBef>
            <a:spcAft>
              <a:spcPct val="35000"/>
            </a:spcAft>
            <a:buNone/>
          </a:pPr>
          <a:r>
            <a:rPr lang="en-US" sz="1900" kern="1200"/>
            <a:t>Reflecting</a:t>
          </a:r>
        </a:p>
      </dsp:txBody>
      <dsp:txXfrm>
        <a:off x="374852" y="4345556"/>
        <a:ext cx="4809848"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AA349-E812-4C24-986C-96B49277A932}">
      <dsp:nvSpPr>
        <dsp:cNvPr id="0" name=""/>
        <dsp:cNvSpPr/>
      </dsp:nvSpPr>
      <dsp:spPr>
        <a:xfrm>
          <a:off x="0" y="3399"/>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654EC-ACB4-43AC-9BCD-6DE52D1A6481}">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023A0D-28D2-46B2-81DE-A5FD40C0EC53}">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What are you curious about?</a:t>
          </a:r>
        </a:p>
      </dsp:txBody>
      <dsp:txXfrm>
        <a:off x="836323" y="3399"/>
        <a:ext cx="9679276" cy="724089"/>
      </dsp:txXfrm>
    </dsp:sp>
    <dsp:sp modelId="{5D7D6568-38F3-476B-9E15-4103D2786F3C}">
      <dsp:nvSpPr>
        <dsp:cNvPr id="0" name=""/>
        <dsp:cNvSpPr/>
      </dsp:nvSpPr>
      <dsp:spPr>
        <a:xfrm>
          <a:off x="0" y="908511"/>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096A09-3577-4430-86B4-5F5CC3E4F3D6}">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5F7B53-10CC-4970-B317-9E5B32C119B3}">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Where do you or your students get stuck?</a:t>
          </a:r>
        </a:p>
      </dsp:txBody>
      <dsp:txXfrm>
        <a:off x="836323" y="908511"/>
        <a:ext cx="9679276" cy="724089"/>
      </dsp:txXfrm>
    </dsp:sp>
    <dsp:sp modelId="{DFCA2742-5CBC-44A4-8791-2B1BA79410C5}">
      <dsp:nvSpPr>
        <dsp:cNvPr id="0" name=""/>
        <dsp:cNvSpPr/>
      </dsp:nvSpPr>
      <dsp:spPr>
        <a:xfrm>
          <a:off x="0" y="1813624"/>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B4DAB6-2772-4017-BB74-44CBB738E19A}">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72214F-2075-4ACA-9D5D-927D9E650605}">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What is working really well?</a:t>
          </a:r>
        </a:p>
      </dsp:txBody>
      <dsp:txXfrm>
        <a:off x="836323" y="1813624"/>
        <a:ext cx="9679276" cy="724089"/>
      </dsp:txXfrm>
    </dsp:sp>
    <dsp:sp modelId="{1B1DAFDA-E6F9-4C32-B054-83C1258657B3}">
      <dsp:nvSpPr>
        <dsp:cNvPr id="0" name=""/>
        <dsp:cNvSpPr/>
      </dsp:nvSpPr>
      <dsp:spPr>
        <a:xfrm>
          <a:off x="0" y="2718736"/>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1BA0D0-426B-4F89-98B9-10D8C13E2061}">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DADC9D-A97A-4CF6-8573-D3345096F2C6}">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What are areas that are particularly challenging for you as an instructor?</a:t>
          </a:r>
        </a:p>
      </dsp:txBody>
      <dsp:txXfrm>
        <a:off x="836323" y="2718736"/>
        <a:ext cx="9679276" cy="724089"/>
      </dsp:txXfrm>
    </dsp:sp>
    <dsp:sp modelId="{D9EB60D3-3B56-48D1-BBD0-A2A1CB8377C1}">
      <dsp:nvSpPr>
        <dsp:cNvPr id="0" name=""/>
        <dsp:cNvSpPr/>
      </dsp:nvSpPr>
      <dsp:spPr>
        <a:xfrm>
          <a:off x="0" y="3623848"/>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D5D10-9759-4AB6-8503-0ADFC4F53DA5}">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14C477-B66B-40E1-8085-F5F0F5C01B90}">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What ideas and innovations have you been experimenting with?</a:t>
          </a:r>
        </a:p>
      </dsp:txBody>
      <dsp:txXfrm>
        <a:off x="836323" y="3623848"/>
        <a:ext cx="9679276" cy="7240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467292-A863-4DEC-B5FB-7BAB5745C52A}" type="datetimeFigureOut">
              <a:rPr lang="en-US" smtClean="0"/>
              <a:t>6/11/2025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061396-033C-4C7C-92F4-F2F30E822D39}" type="slidenum">
              <a:rPr lang="en-US" smtClean="0"/>
              <a:t>‹#›</a:t>
            </a:fld>
            <a:endParaRPr lang="en-US"/>
          </a:p>
        </p:txBody>
      </p:sp>
    </p:spTree>
    <p:extLst>
      <p:ext uri="{BB962C8B-B14F-4D97-AF65-F5344CB8AC3E}">
        <p14:creationId xmlns:p14="http://schemas.microsoft.com/office/powerpoint/2010/main" val="3652913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8</a:t>
            </a:fld>
            <a:endParaRPr lang="en-US"/>
          </a:p>
        </p:txBody>
      </p:sp>
    </p:spTree>
    <p:extLst>
      <p:ext uri="{BB962C8B-B14F-4D97-AF65-F5344CB8AC3E}">
        <p14:creationId xmlns:p14="http://schemas.microsoft.com/office/powerpoint/2010/main" val="421948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24</a:t>
            </a:fld>
            <a:endParaRPr lang="en-US"/>
          </a:p>
        </p:txBody>
      </p:sp>
    </p:spTree>
    <p:extLst>
      <p:ext uri="{BB962C8B-B14F-4D97-AF65-F5344CB8AC3E}">
        <p14:creationId xmlns:p14="http://schemas.microsoft.com/office/powerpoint/2010/main" val="174337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31</a:t>
            </a:fld>
            <a:endParaRPr lang="en-US"/>
          </a:p>
        </p:txBody>
      </p:sp>
    </p:spTree>
    <p:extLst>
      <p:ext uri="{BB962C8B-B14F-4D97-AF65-F5344CB8AC3E}">
        <p14:creationId xmlns:p14="http://schemas.microsoft.com/office/powerpoint/2010/main" val="896305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36</a:t>
            </a:fld>
            <a:endParaRPr lang="en-US"/>
          </a:p>
        </p:txBody>
      </p:sp>
    </p:spTree>
    <p:extLst>
      <p:ext uri="{BB962C8B-B14F-4D97-AF65-F5344CB8AC3E}">
        <p14:creationId xmlns:p14="http://schemas.microsoft.com/office/powerpoint/2010/main" val="362763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43</a:t>
            </a:fld>
            <a:endParaRPr lang="en-US"/>
          </a:p>
        </p:txBody>
      </p:sp>
    </p:spTree>
    <p:extLst>
      <p:ext uri="{BB962C8B-B14F-4D97-AF65-F5344CB8AC3E}">
        <p14:creationId xmlns:p14="http://schemas.microsoft.com/office/powerpoint/2010/main" val="3147766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45</a:t>
            </a:fld>
            <a:endParaRPr lang="en-US"/>
          </a:p>
        </p:txBody>
      </p:sp>
    </p:spTree>
    <p:extLst>
      <p:ext uri="{BB962C8B-B14F-4D97-AF65-F5344CB8AC3E}">
        <p14:creationId xmlns:p14="http://schemas.microsoft.com/office/powerpoint/2010/main" val="1035449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61396-033C-4C7C-92F4-F2F30E822D39}" type="slidenum">
              <a:rPr lang="en-US" smtClean="0"/>
              <a:t>47</a:t>
            </a:fld>
            <a:endParaRPr lang="en-US"/>
          </a:p>
        </p:txBody>
      </p:sp>
    </p:spTree>
    <p:extLst>
      <p:ext uri="{BB962C8B-B14F-4D97-AF65-F5344CB8AC3E}">
        <p14:creationId xmlns:p14="http://schemas.microsoft.com/office/powerpoint/2010/main" val="1904451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D221E-4EE9-5D02-8C35-B0A41C2611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A854A6-2011-3475-8308-A4D96A6DA3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2C4C17-3977-5FD7-A606-EB693387D980}"/>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0510827E-8C35-60B2-3CA0-C25B92491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A4AFC7-623F-293F-8229-98E48B291527}"/>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14405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925-5BEF-30D9-E700-EB83D66F10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73BBAD-B83C-64B0-A267-5ECB443095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65D22A-F85D-CC10-7507-C4014547BFE4}"/>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4A54993B-40E3-6B9A-176A-7735BD62A5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34530-DF3E-B60D-14CF-D004BD907915}"/>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348825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85BA4-E4D2-C8B4-3612-0B60060AD2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221638-F110-BBC2-78DB-0B96396E0C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E8918-AFC4-6374-A1DA-59D6302E7B86}"/>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2C6C1AAD-73D4-63BF-401F-8B987BA64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48DE8B-4669-6393-6F9A-2D8EDA665DA9}"/>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217538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4F3F-2C09-18BC-671C-6801A91837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44D2F4-FA5F-A69C-AF70-FFF97CC656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CC9DAA-5D2F-A460-4949-94D387AB67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F64AB0-881D-3AE3-4307-2C9F239818B4}"/>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6" name="Footer Placeholder 5">
            <a:extLst>
              <a:ext uri="{FF2B5EF4-FFF2-40B4-BE49-F238E27FC236}">
                <a16:creationId xmlns:a16="http://schemas.microsoft.com/office/drawing/2014/main" id="{1AC654CC-6E5C-79AA-B4AB-93DC03787D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EAA112-26CC-3E6F-BBA8-FDAFDD666961}"/>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313146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C90E-FD9B-FFF9-40A1-00768FDD2A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2A369C-8955-354C-E9EF-6260C3E87D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80F0FD-E8DF-C4CA-19E2-03705061DD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184236-AF58-8C9E-FAA5-3B31CD38B8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9A19AC-868B-2B35-91FC-B5F021BB09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A489C5-046B-D997-4837-D7312A82E92E}"/>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8" name="Footer Placeholder 7">
            <a:extLst>
              <a:ext uri="{FF2B5EF4-FFF2-40B4-BE49-F238E27FC236}">
                <a16:creationId xmlns:a16="http://schemas.microsoft.com/office/drawing/2014/main" id="{159A34D9-D489-7FEF-1595-9D6A09D092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452BDA-7F28-B0BF-6FA6-6DB840DD868E}"/>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3915015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02B74-C65A-462A-F73E-1DF5D6494D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E29663-333C-937F-8265-6DF87E368103}"/>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4" name="Footer Placeholder 3">
            <a:extLst>
              <a:ext uri="{FF2B5EF4-FFF2-40B4-BE49-F238E27FC236}">
                <a16:creationId xmlns:a16="http://schemas.microsoft.com/office/drawing/2014/main" id="{79FE20D4-A147-6269-0EC9-654207460E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72F627-49CD-8C59-D00E-CF0677EC0FD5}"/>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1888273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5AC57F-3C7B-9159-4469-1A4EAE3DD31A}"/>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3" name="Footer Placeholder 2">
            <a:extLst>
              <a:ext uri="{FF2B5EF4-FFF2-40B4-BE49-F238E27FC236}">
                <a16:creationId xmlns:a16="http://schemas.microsoft.com/office/drawing/2014/main" id="{95F74FA7-DAA6-DCEA-0E5D-7FCDBAB28C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F4175E-C8DD-1762-379E-9102FBBFEE6E}"/>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3384686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4D78A-8AF2-246A-AE29-03C68064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7D9692-C04F-9F83-33A2-FCD60BA685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F92A80-8E66-9EC0-63A9-21E6F2DF8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AE6798-A349-0D25-E208-BC7EA49B958A}"/>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6" name="Footer Placeholder 5">
            <a:extLst>
              <a:ext uri="{FF2B5EF4-FFF2-40B4-BE49-F238E27FC236}">
                <a16:creationId xmlns:a16="http://schemas.microsoft.com/office/drawing/2014/main" id="{A6769238-13C4-1BF7-38DA-01998166CA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41745E-CB58-BBA1-954F-F07199264191}"/>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2329529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468B-C232-51E7-3C6B-DBB004C0BE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283C3C-C538-2563-DB55-D3FE64A24A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DD1F3D-E856-9B22-EAAC-E427B3726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BD9F0B-8826-CDEA-3C61-DDC8877A2B84}"/>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6" name="Footer Placeholder 5">
            <a:extLst>
              <a:ext uri="{FF2B5EF4-FFF2-40B4-BE49-F238E27FC236}">
                <a16:creationId xmlns:a16="http://schemas.microsoft.com/office/drawing/2014/main" id="{92F4F03D-87D7-3434-6733-648658F017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3F1E4C-08F4-3D02-C98A-DBD0463FD736}"/>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133385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E5D2-C793-CEEC-9F62-0F99EDED53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70BF20-BAA2-7352-83EE-1DE5CAC102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233F5-2A83-8315-E9C4-8EA5B78F23DF}"/>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26207D26-CB14-4205-4D61-6511A7B30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B02D3-5A40-B0C0-70F1-C11F5E2C8A76}"/>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1613994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5EF59E-B065-4EAF-B0F7-AD1CC1635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ECFA8D-5AE2-CD69-A80C-3D7AEA188A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E709E7-AEB2-B00D-A806-3021334836C5}"/>
              </a:ext>
            </a:extLst>
          </p:cNvPr>
          <p:cNvSpPr>
            <a:spLocks noGrp="1"/>
          </p:cNvSpPr>
          <p:nvPr>
            <p:ph type="dt" sz="half" idx="10"/>
          </p:nvPr>
        </p:nvSpPr>
        <p:spPr/>
        <p:txBody>
          <a:body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D82B50F8-0FCB-5988-4221-CA83F43E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C219A-B569-A95A-3376-D9A1DB29B741}"/>
              </a:ext>
            </a:extLst>
          </p:cNvPr>
          <p:cNvSpPr>
            <a:spLocks noGrp="1"/>
          </p:cNvSpPr>
          <p:nvPr>
            <p:ph type="sldNum" sz="quarter" idx="12"/>
          </p:nvPr>
        </p:nvSpPr>
        <p:spPr/>
        <p:txBody>
          <a:bodyPr/>
          <a:lstStyle/>
          <a:p>
            <a:fld id="{353C9BCC-4132-4F09-83A3-CBB5FB15B63A}" type="slidenum">
              <a:rPr lang="en-US" smtClean="0"/>
              <a:t>‹#›</a:t>
            </a:fld>
            <a:endParaRPr lang="en-US"/>
          </a:p>
        </p:txBody>
      </p:sp>
    </p:spTree>
    <p:extLst>
      <p:ext uri="{BB962C8B-B14F-4D97-AF65-F5344CB8AC3E}">
        <p14:creationId xmlns:p14="http://schemas.microsoft.com/office/powerpoint/2010/main" val="212260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18BBAA-EF31-E92F-AB82-FD1E0D2B8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94EA66-77F6-DE96-19E2-32FEF562E2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C0A41C-F7DD-F197-F2DC-1DF27C8695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06F3E9-7FFF-4D9B-B23D-08DBA9AE4E73}" type="datetimeFigureOut">
              <a:rPr lang="en-US" smtClean="0"/>
              <a:t>6/11/2025</a:t>
            </a:fld>
            <a:endParaRPr lang="en-US"/>
          </a:p>
        </p:txBody>
      </p:sp>
      <p:sp>
        <p:nvSpPr>
          <p:cNvPr id="5" name="Footer Placeholder 4">
            <a:extLst>
              <a:ext uri="{FF2B5EF4-FFF2-40B4-BE49-F238E27FC236}">
                <a16:creationId xmlns:a16="http://schemas.microsoft.com/office/drawing/2014/main" id="{C5B9C27E-AE43-A679-1E66-9CEA5DC558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489DC2-76D5-4853-F61B-601A64FA20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3C9BCC-4132-4F09-83A3-CBB5FB15B63A}" type="slidenum">
              <a:rPr lang="en-US" smtClean="0"/>
              <a:t>‹#›</a:t>
            </a:fld>
            <a:endParaRPr lang="en-US"/>
          </a:p>
        </p:txBody>
      </p:sp>
    </p:spTree>
    <p:extLst>
      <p:ext uri="{BB962C8B-B14F-4D97-AF65-F5344CB8AC3E}">
        <p14:creationId xmlns:p14="http://schemas.microsoft.com/office/powerpoint/2010/main" val="1830955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it.northwestern.edu/departments/it-services-support/research/data-science-statistics-visualization/"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northwestern.edu/provost/faculty-resources/funding-opportunities/" TargetMode="External"/><Relationship Id="rId2" Type="http://schemas.openxmlformats.org/officeDocument/2006/relationships/hyperlink" Target="https://lrc.northwestern.edu/language-instruction/funding-opportunities/hewlett-fund-for-language-faculty.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hyperlink" Target="https://nflrc.hawaii.edu/events/view/publishing-success/"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57AD-A01D-D785-E356-9E32D3AE5326}"/>
              </a:ext>
            </a:extLst>
          </p:cNvPr>
          <p:cNvSpPr>
            <a:spLocks noGrp="1"/>
          </p:cNvSpPr>
          <p:nvPr>
            <p:ph type="ctrTitle"/>
          </p:nvPr>
        </p:nvSpPr>
        <p:spPr/>
        <p:txBody>
          <a:bodyPr>
            <a:normAutofit/>
          </a:bodyPr>
          <a:lstStyle/>
          <a:p>
            <a:r>
              <a:rPr lang="en-US" dirty="0"/>
              <a:t>Doing Research on Your Teaching</a:t>
            </a:r>
            <a:br>
              <a:rPr lang="en-US" dirty="0"/>
            </a:br>
            <a:r>
              <a:rPr lang="en-US" sz="4400" dirty="0"/>
              <a:t>Resources &amp; Support at Northwestern</a:t>
            </a:r>
          </a:p>
        </p:txBody>
      </p:sp>
      <p:sp>
        <p:nvSpPr>
          <p:cNvPr id="3" name="Subtitle 2">
            <a:extLst>
              <a:ext uri="{FF2B5EF4-FFF2-40B4-BE49-F238E27FC236}">
                <a16:creationId xmlns:a16="http://schemas.microsoft.com/office/drawing/2014/main" id="{D584E31E-8274-98C7-4057-15599C0E847E}"/>
              </a:ext>
            </a:extLst>
          </p:cNvPr>
          <p:cNvSpPr>
            <a:spLocks noGrp="1"/>
          </p:cNvSpPr>
          <p:nvPr>
            <p:ph type="subTitle" idx="1"/>
          </p:nvPr>
        </p:nvSpPr>
        <p:spPr/>
        <p:txBody>
          <a:bodyPr>
            <a:normAutofit lnSpcReduction="10000"/>
          </a:bodyPr>
          <a:lstStyle/>
          <a:p>
            <a:r>
              <a:rPr lang="en-US" dirty="0"/>
              <a:t>Denise Drane PhD MPH</a:t>
            </a:r>
          </a:p>
          <a:p>
            <a:r>
              <a:rPr lang="en-US" dirty="0"/>
              <a:t>Senior Associate Director for Research and Innovation</a:t>
            </a:r>
          </a:p>
          <a:p>
            <a:r>
              <a:rPr lang="en-US" dirty="0"/>
              <a:t>Searle Center for Advancing Learning and Teaching</a:t>
            </a:r>
          </a:p>
          <a:p>
            <a:r>
              <a:rPr lang="en-US" dirty="0"/>
              <a:t>June 6</a:t>
            </a:r>
            <a:r>
              <a:rPr lang="en-US" baseline="30000" dirty="0"/>
              <a:t>th</a:t>
            </a:r>
            <a:r>
              <a:rPr lang="en-US" dirty="0"/>
              <a:t> 2025</a:t>
            </a:r>
          </a:p>
        </p:txBody>
      </p:sp>
    </p:spTree>
    <p:extLst>
      <p:ext uri="{BB962C8B-B14F-4D97-AF65-F5344CB8AC3E}">
        <p14:creationId xmlns:p14="http://schemas.microsoft.com/office/powerpoint/2010/main" val="275069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96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5C976-A694-42F3-37D7-50A903618774}"/>
              </a:ext>
            </a:extLst>
          </p:cNvPr>
          <p:cNvSpPr>
            <a:spLocks noGrp="1"/>
          </p:cNvSpPr>
          <p:nvPr>
            <p:ph type="title"/>
          </p:nvPr>
        </p:nvSpPr>
        <p:spPr>
          <a:xfrm>
            <a:off x="8753706" y="618681"/>
            <a:ext cx="3438294" cy="4794567"/>
          </a:xfrm>
        </p:spPr>
        <p:txBody>
          <a:bodyPr vert="horz" lIns="91440" tIns="45720" rIns="91440" bIns="45720" rtlCol="0">
            <a:normAutofit/>
          </a:bodyPr>
          <a:lstStyle/>
          <a:p>
            <a:r>
              <a:rPr lang="en-US" sz="3600" dirty="0">
                <a:solidFill>
                  <a:srgbClr val="FFFFFF"/>
                </a:solidFill>
              </a:rPr>
              <a:t>Overview</a:t>
            </a:r>
            <a:br>
              <a:rPr lang="en-US" sz="2800" dirty="0">
                <a:solidFill>
                  <a:srgbClr val="FFFFFF"/>
                </a:solidFill>
              </a:rPr>
            </a:br>
            <a:r>
              <a:rPr lang="en-US" sz="1800" dirty="0">
                <a:solidFill>
                  <a:srgbClr val="FFFFFF"/>
                </a:solidFill>
              </a:rPr>
              <a:t>Why begin?</a:t>
            </a:r>
            <a:br>
              <a:rPr lang="en-US" sz="1800" dirty="0">
                <a:solidFill>
                  <a:srgbClr val="FFFFFF"/>
                </a:solidFill>
              </a:rPr>
            </a:br>
            <a:r>
              <a:rPr lang="en-US" sz="1800" dirty="0">
                <a:solidFill>
                  <a:srgbClr val="FFFFFF"/>
                </a:solidFill>
              </a:rPr>
              <a:t>Gathering Ideas</a:t>
            </a:r>
            <a:br>
              <a:rPr lang="en-US" sz="1800" dirty="0">
                <a:solidFill>
                  <a:srgbClr val="FFFFFF"/>
                </a:solidFill>
              </a:rPr>
            </a:br>
            <a:r>
              <a:rPr lang="en-US" sz="1800" dirty="0">
                <a:solidFill>
                  <a:srgbClr val="FFFFFF"/>
                </a:solidFill>
              </a:rPr>
              <a:t>Resources  to Lighten Your Load</a:t>
            </a:r>
            <a:br>
              <a:rPr lang="en-US" sz="1800" dirty="0">
                <a:solidFill>
                  <a:srgbClr val="FFFFFF"/>
                </a:solidFill>
              </a:rPr>
            </a:br>
            <a:r>
              <a:rPr lang="en-US" sz="1800" dirty="0">
                <a:solidFill>
                  <a:srgbClr val="FFFFFF"/>
                </a:solidFill>
              </a:rPr>
              <a:t>Navigating the IRB</a:t>
            </a:r>
            <a:br>
              <a:rPr lang="en-US" sz="1800" dirty="0">
                <a:solidFill>
                  <a:srgbClr val="FFFFFF"/>
                </a:solidFill>
              </a:rPr>
            </a:br>
            <a:r>
              <a:rPr lang="en-US" sz="1800" dirty="0">
                <a:solidFill>
                  <a:srgbClr val="FFFFFF"/>
                </a:solidFill>
              </a:rPr>
              <a:t>Places to Publish</a:t>
            </a:r>
            <a:br>
              <a:rPr lang="en-US" sz="1800" dirty="0">
                <a:solidFill>
                  <a:srgbClr val="FFFFFF"/>
                </a:solidFill>
              </a:rPr>
            </a:br>
            <a:r>
              <a:rPr lang="en-US" sz="1800" dirty="0">
                <a:solidFill>
                  <a:srgbClr val="FFFFFF"/>
                </a:solidFill>
              </a:rPr>
              <a:t>Finding Community</a:t>
            </a:r>
            <a:br>
              <a:rPr lang="en-US" sz="1800" dirty="0">
                <a:solidFill>
                  <a:srgbClr val="FFFFFF"/>
                </a:solidFill>
              </a:rPr>
            </a:br>
            <a:r>
              <a:rPr lang="en-US" sz="1800" dirty="0">
                <a:solidFill>
                  <a:srgbClr val="FFFFFF"/>
                </a:solidFill>
              </a:rPr>
              <a:t>Opportunities for Learning</a:t>
            </a:r>
            <a:br>
              <a:rPr lang="en-US" sz="2000" dirty="0">
                <a:solidFill>
                  <a:srgbClr val="FFFFFF"/>
                </a:solidFill>
              </a:rPr>
            </a:br>
            <a:endParaRPr lang="en-US" sz="2000" dirty="0">
              <a:solidFill>
                <a:srgbClr val="FFFFFF"/>
              </a:solidFill>
            </a:endParaRPr>
          </a:p>
        </p:txBody>
      </p:sp>
      <p:sp>
        <p:nvSpPr>
          <p:cNvPr id="33"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rail in crowded forest">
            <a:extLst>
              <a:ext uri="{FF2B5EF4-FFF2-40B4-BE49-F238E27FC236}">
                <a16:creationId xmlns:a16="http://schemas.microsoft.com/office/drawing/2014/main" id="{416A0782-695E-AACD-2626-3AF5C9DD9995}"/>
              </a:ext>
            </a:extLst>
          </p:cNvPr>
          <p:cNvPicPr>
            <a:picLocks noChangeAspect="1"/>
          </p:cNvPicPr>
          <p:nvPr/>
        </p:nvPicPr>
        <p:blipFill>
          <a:blip r:embed="rId2">
            <a:extLst>
              <a:ext uri="{28A0092B-C50C-407E-A947-70E740481C1C}">
                <a14:useLocalDpi xmlns:a14="http://schemas.microsoft.com/office/drawing/2010/main" val="0"/>
              </a:ext>
            </a:extLst>
          </a:blip>
          <a:srcRect r="561" b="1"/>
          <a:stretch>
            <a:fillRect/>
          </a:stretch>
        </p:blipFill>
        <p:spPr>
          <a:xfrm>
            <a:off x="976251" y="942538"/>
            <a:ext cx="7163222" cy="4808332"/>
          </a:xfrm>
          <a:prstGeom prst="rect">
            <a:avLst/>
          </a:prstGeom>
          <a:effectLst/>
        </p:spPr>
      </p:pic>
    </p:spTree>
    <p:extLst>
      <p:ext uri="{BB962C8B-B14F-4D97-AF65-F5344CB8AC3E}">
        <p14:creationId xmlns:p14="http://schemas.microsoft.com/office/powerpoint/2010/main" val="9535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4E8B9D-8788-2285-4098-E32E782E1D7C}"/>
              </a:ext>
            </a:extLst>
          </p:cNvPr>
          <p:cNvSpPr txBox="1"/>
          <p:nvPr/>
        </p:nvSpPr>
        <p:spPr>
          <a:xfrm>
            <a:off x="1561171" y="1737123"/>
            <a:ext cx="10022963" cy="2123658"/>
          </a:xfrm>
          <a:prstGeom prst="rect">
            <a:avLst/>
          </a:prstGeom>
          <a:noFill/>
        </p:spPr>
        <p:txBody>
          <a:bodyPr wrap="square" rtlCol="0">
            <a:spAutoFit/>
          </a:bodyPr>
          <a:lstStyle/>
          <a:p>
            <a:r>
              <a:rPr lang="en-US" sz="4400" dirty="0"/>
              <a:t>When you think about doing research on your teaching does the thought energize you, or does it deplete your energy?</a:t>
            </a:r>
          </a:p>
        </p:txBody>
      </p:sp>
    </p:spTree>
    <p:extLst>
      <p:ext uri="{BB962C8B-B14F-4D97-AF65-F5344CB8AC3E}">
        <p14:creationId xmlns:p14="http://schemas.microsoft.com/office/powerpoint/2010/main" val="2139558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60172-E7F1-1492-7F82-AB01DD9E5683}"/>
              </a:ext>
            </a:extLst>
          </p:cNvPr>
          <p:cNvSpPr>
            <a:spLocks noGrp="1"/>
          </p:cNvSpPr>
          <p:nvPr>
            <p:ph type="title"/>
          </p:nvPr>
        </p:nvSpPr>
        <p:spPr/>
        <p:txBody>
          <a:bodyPr/>
          <a:lstStyle/>
          <a:p>
            <a:pPr algn="ctr"/>
            <a:r>
              <a:rPr lang="en-US" dirty="0"/>
              <a:t>Where are you on the scale?</a:t>
            </a:r>
          </a:p>
        </p:txBody>
      </p:sp>
      <p:sp>
        <p:nvSpPr>
          <p:cNvPr id="4" name="TextBox 3">
            <a:extLst>
              <a:ext uri="{FF2B5EF4-FFF2-40B4-BE49-F238E27FC236}">
                <a16:creationId xmlns:a16="http://schemas.microsoft.com/office/drawing/2014/main" id="{C1E0B9F7-8845-A79F-363F-A6CA311E5325}"/>
              </a:ext>
            </a:extLst>
          </p:cNvPr>
          <p:cNvSpPr txBox="1"/>
          <p:nvPr/>
        </p:nvSpPr>
        <p:spPr>
          <a:xfrm>
            <a:off x="448827" y="4113956"/>
            <a:ext cx="3671228" cy="1200329"/>
          </a:xfrm>
          <a:prstGeom prst="rect">
            <a:avLst/>
          </a:prstGeom>
          <a:noFill/>
        </p:spPr>
        <p:txBody>
          <a:bodyPr wrap="square" rtlCol="0">
            <a:spAutoFit/>
          </a:bodyPr>
          <a:lstStyle/>
          <a:p>
            <a:pPr algn="ctr"/>
            <a:r>
              <a:rPr lang="en-US" sz="3600" b="1" dirty="0"/>
              <a:t>0</a:t>
            </a:r>
          </a:p>
          <a:p>
            <a:pPr algn="ctr"/>
            <a:r>
              <a:rPr lang="en-US" dirty="0"/>
              <a:t>Even just thinking about this exhausts me</a:t>
            </a:r>
          </a:p>
        </p:txBody>
      </p:sp>
      <p:sp>
        <p:nvSpPr>
          <p:cNvPr id="5" name="TextBox 4">
            <a:extLst>
              <a:ext uri="{FF2B5EF4-FFF2-40B4-BE49-F238E27FC236}">
                <a16:creationId xmlns:a16="http://schemas.microsoft.com/office/drawing/2014/main" id="{1B37366A-1CA8-3C47-EBD6-69A98EB875C6}"/>
              </a:ext>
            </a:extLst>
          </p:cNvPr>
          <p:cNvSpPr txBox="1"/>
          <p:nvPr/>
        </p:nvSpPr>
        <p:spPr>
          <a:xfrm>
            <a:off x="8229600" y="4113957"/>
            <a:ext cx="3124200" cy="1200329"/>
          </a:xfrm>
          <a:prstGeom prst="rect">
            <a:avLst/>
          </a:prstGeom>
          <a:noFill/>
        </p:spPr>
        <p:txBody>
          <a:bodyPr wrap="square" rtlCol="0">
            <a:spAutoFit/>
          </a:bodyPr>
          <a:lstStyle/>
          <a:p>
            <a:pPr algn="ctr"/>
            <a:r>
              <a:rPr lang="en-US" sz="3600" b="1" dirty="0"/>
              <a:t>10</a:t>
            </a:r>
          </a:p>
          <a:p>
            <a:pPr algn="ctr"/>
            <a:r>
              <a:rPr lang="en-US" dirty="0"/>
              <a:t>This idea fills me with energy. I can’t wait to get started</a:t>
            </a:r>
          </a:p>
        </p:txBody>
      </p:sp>
      <p:cxnSp>
        <p:nvCxnSpPr>
          <p:cNvPr id="7" name="Straight Connector 6">
            <a:extLst>
              <a:ext uri="{FF2B5EF4-FFF2-40B4-BE49-F238E27FC236}">
                <a16:creationId xmlns:a16="http://schemas.microsoft.com/office/drawing/2014/main" id="{9F20B638-666D-67B4-6614-9A14ECECCB61}"/>
              </a:ext>
            </a:extLst>
          </p:cNvPr>
          <p:cNvCxnSpPr/>
          <p:nvPr/>
        </p:nvCxnSpPr>
        <p:spPr>
          <a:xfrm>
            <a:off x="2818614" y="4402318"/>
            <a:ext cx="6608190" cy="0"/>
          </a:xfrm>
          <a:prstGeom prst="line">
            <a:avLst/>
          </a:prstGeom>
          <a:ln w="1143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3172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28A15-0AA4-FC56-DB13-98402B1C9D44}"/>
              </a:ext>
            </a:extLst>
          </p:cNvPr>
          <p:cNvSpPr>
            <a:spLocks noGrp="1"/>
          </p:cNvSpPr>
          <p:nvPr>
            <p:ph type="title"/>
          </p:nvPr>
        </p:nvSpPr>
        <p:spPr/>
        <p:txBody>
          <a:bodyPr/>
          <a:lstStyle/>
          <a:p>
            <a:r>
              <a:rPr lang="en-US" dirty="0"/>
              <a:t>Why do research on your teaching?</a:t>
            </a:r>
          </a:p>
        </p:txBody>
      </p:sp>
      <p:sp>
        <p:nvSpPr>
          <p:cNvPr id="3" name="Text Placeholder 2">
            <a:extLst>
              <a:ext uri="{FF2B5EF4-FFF2-40B4-BE49-F238E27FC236}">
                <a16:creationId xmlns:a16="http://schemas.microsoft.com/office/drawing/2014/main" id="{3577C7E3-EDD1-26C2-4126-56F22EE9C5A0}"/>
              </a:ext>
            </a:extLst>
          </p:cNvPr>
          <p:cNvSpPr>
            <a:spLocks noGrp="1"/>
          </p:cNvSpPr>
          <p:nvPr>
            <p:ph type="body" idx="1"/>
          </p:nvPr>
        </p:nvSpPr>
        <p:spPr/>
        <p:txBody>
          <a:bodyPr/>
          <a:lstStyle/>
          <a:p>
            <a:r>
              <a:rPr lang="en-US" dirty="0"/>
              <a:t>What are the benefits for you?</a:t>
            </a:r>
          </a:p>
        </p:txBody>
      </p:sp>
    </p:spTree>
    <p:extLst>
      <p:ext uri="{BB962C8B-B14F-4D97-AF65-F5344CB8AC3E}">
        <p14:creationId xmlns:p14="http://schemas.microsoft.com/office/powerpoint/2010/main" val="3763027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2649" y="548638"/>
            <a:ext cx="3493008" cy="5788152"/>
          </a:xfrm>
        </p:spPr>
        <p:txBody>
          <a:bodyPr anchor="ctr">
            <a:normAutofit/>
          </a:bodyPr>
          <a:lstStyle/>
          <a:p>
            <a:r>
              <a:rPr lang="en-US" sz="4000"/>
              <a:t>How SoTL Can Support Instructor Vitality</a:t>
            </a:r>
          </a:p>
        </p:txBody>
      </p:sp>
      <p:graphicFrame>
        <p:nvGraphicFramePr>
          <p:cNvPr id="5" name="Content Placeholder 2">
            <a:extLst>
              <a:ext uri="{FF2B5EF4-FFF2-40B4-BE49-F238E27FC236}">
                <a16:creationId xmlns:a16="http://schemas.microsoft.com/office/drawing/2014/main" id="{0F6E92AB-5AEA-4548-3C19-637315B48E07}"/>
              </a:ext>
            </a:extLst>
          </p:cNvPr>
          <p:cNvGraphicFramePr>
            <a:graphicFrameLocks noGrp="1"/>
          </p:cNvGraphicFramePr>
          <p:nvPr>
            <p:ph idx="1"/>
            <p:extLst>
              <p:ext uri="{D42A27DB-BD31-4B8C-83A1-F6EECF244321}">
                <p14:modId xmlns:p14="http://schemas.microsoft.com/office/powerpoint/2010/main" val="2623647500"/>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1F7C-DCC9-BAC7-2632-0B2A255AB1FC}"/>
              </a:ext>
            </a:extLst>
          </p:cNvPr>
          <p:cNvSpPr>
            <a:spLocks noGrp="1"/>
          </p:cNvSpPr>
          <p:nvPr>
            <p:ph type="title"/>
          </p:nvPr>
        </p:nvSpPr>
        <p:spPr/>
        <p:txBody>
          <a:bodyPr/>
          <a:lstStyle/>
          <a:p>
            <a:r>
              <a:rPr lang="en-US" dirty="0"/>
              <a:t>Benefits of SOTL for Participants</a:t>
            </a:r>
          </a:p>
        </p:txBody>
      </p:sp>
      <p:graphicFrame>
        <p:nvGraphicFramePr>
          <p:cNvPr id="5" name="Content Placeholder 2">
            <a:extLst>
              <a:ext uri="{FF2B5EF4-FFF2-40B4-BE49-F238E27FC236}">
                <a16:creationId xmlns:a16="http://schemas.microsoft.com/office/drawing/2014/main" id="{9BA4C589-1476-5C6F-FB4C-FD47BD91F3E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3C08FAB1-4561-0605-CEAB-05BA96F9416D}"/>
              </a:ext>
            </a:extLst>
          </p:cNvPr>
          <p:cNvSpPr txBox="1"/>
          <p:nvPr/>
        </p:nvSpPr>
        <p:spPr>
          <a:xfrm>
            <a:off x="838200" y="6395742"/>
            <a:ext cx="5949001" cy="369332"/>
          </a:xfrm>
          <a:prstGeom prst="rect">
            <a:avLst/>
          </a:prstGeom>
          <a:noFill/>
        </p:spPr>
        <p:txBody>
          <a:bodyPr wrap="none" rtlCol="0">
            <a:spAutoFit/>
          </a:bodyPr>
          <a:lstStyle/>
          <a:p>
            <a:r>
              <a:rPr lang="en-US" dirty="0"/>
              <a:t>Yang (2025) https://doi.org/10.1016/j.system.2025.103658</a:t>
            </a:r>
          </a:p>
        </p:txBody>
      </p:sp>
    </p:spTree>
    <p:extLst>
      <p:ext uri="{BB962C8B-B14F-4D97-AF65-F5344CB8AC3E}">
        <p14:creationId xmlns:p14="http://schemas.microsoft.com/office/powerpoint/2010/main" val="2039770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EDF166-B5B6-9B3F-DE98-85ECE8870D1B}"/>
              </a:ext>
            </a:extLst>
          </p:cNvPr>
          <p:cNvSpPr>
            <a:spLocks noGrp="1"/>
          </p:cNvSpPr>
          <p:nvPr>
            <p:ph type="title"/>
          </p:nvPr>
        </p:nvSpPr>
        <p:spPr>
          <a:xfrm>
            <a:off x="612649" y="548638"/>
            <a:ext cx="3493008" cy="5788152"/>
          </a:xfrm>
        </p:spPr>
        <p:txBody>
          <a:bodyPr anchor="ctr">
            <a:normAutofit/>
          </a:bodyPr>
          <a:lstStyle/>
          <a:p>
            <a:r>
              <a:rPr lang="en-US" sz="4000"/>
              <a:t>Examples of the Range of Projects</a:t>
            </a:r>
          </a:p>
        </p:txBody>
      </p:sp>
      <p:graphicFrame>
        <p:nvGraphicFramePr>
          <p:cNvPr id="5" name="Content Placeholder 2">
            <a:extLst>
              <a:ext uri="{FF2B5EF4-FFF2-40B4-BE49-F238E27FC236}">
                <a16:creationId xmlns:a16="http://schemas.microsoft.com/office/drawing/2014/main" id="{63EA483D-0B84-21B6-7077-B0222E5A1782}"/>
              </a:ext>
            </a:extLst>
          </p:cNvPr>
          <p:cNvGraphicFramePr>
            <a:graphicFrameLocks noGrp="1"/>
          </p:cNvGraphicFramePr>
          <p:nvPr>
            <p:ph idx="1"/>
            <p:extLst>
              <p:ext uri="{D42A27DB-BD31-4B8C-83A1-F6EECF244321}">
                <p14:modId xmlns:p14="http://schemas.microsoft.com/office/powerpoint/2010/main" val="1311257909"/>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189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31152-BB23-A69B-9D43-6EB9633610B6}"/>
              </a:ext>
            </a:extLst>
          </p:cNvPr>
          <p:cNvSpPr>
            <a:spLocks noGrp="1"/>
          </p:cNvSpPr>
          <p:nvPr>
            <p:ph type="title"/>
          </p:nvPr>
        </p:nvSpPr>
        <p:spPr/>
        <p:txBody>
          <a:bodyPr anchor="ctr">
            <a:normAutofit/>
          </a:bodyPr>
          <a:lstStyle/>
          <a:p>
            <a:r>
              <a:rPr lang="en-US" sz="4000"/>
              <a:t>Getting Started</a:t>
            </a:r>
          </a:p>
        </p:txBody>
      </p:sp>
      <p:graphicFrame>
        <p:nvGraphicFramePr>
          <p:cNvPr id="5" name="Content Placeholder 2">
            <a:extLst>
              <a:ext uri="{FF2B5EF4-FFF2-40B4-BE49-F238E27FC236}">
                <a16:creationId xmlns:a16="http://schemas.microsoft.com/office/drawing/2014/main" id="{13440000-AA1C-7223-0091-97CDD1DEA525}"/>
              </a:ext>
            </a:extLst>
          </p:cNvPr>
          <p:cNvGraphicFramePr>
            <a:graphicFrameLocks noGrp="1"/>
          </p:cNvGraphicFramePr>
          <p:nvPr>
            <p:ph idx="1"/>
            <p:extLst>
              <p:ext uri="{D42A27DB-BD31-4B8C-83A1-F6EECF244321}">
                <p14:modId xmlns:p14="http://schemas.microsoft.com/office/powerpoint/2010/main" val="7487917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3417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D59064A-7BD3-673D-2606-9507EFB48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3C8AB0-E0CC-D554-D4FE-8226944CFCF4}"/>
              </a:ext>
            </a:extLst>
          </p:cNvPr>
          <p:cNvSpPr>
            <a:spLocks noGrp="1"/>
          </p:cNvSpPr>
          <p:nvPr>
            <p:ph type="title"/>
          </p:nvPr>
        </p:nvSpPr>
        <p:spPr>
          <a:xfrm>
            <a:off x="341680" y="5358268"/>
            <a:ext cx="7204271" cy="1094733"/>
          </a:xfrm>
        </p:spPr>
        <p:txBody>
          <a:bodyPr>
            <a:normAutofit/>
          </a:bodyPr>
          <a:lstStyle/>
          <a:p>
            <a:r>
              <a:rPr lang="en-US" dirty="0"/>
              <a:t>Sources of Data</a:t>
            </a:r>
          </a:p>
        </p:txBody>
      </p:sp>
      <p:pic>
        <p:nvPicPr>
          <p:cNvPr id="5" name="Picture 4" descr="People at the meeting desk">
            <a:extLst>
              <a:ext uri="{FF2B5EF4-FFF2-40B4-BE49-F238E27FC236}">
                <a16:creationId xmlns:a16="http://schemas.microsoft.com/office/drawing/2014/main" id="{823A06EE-2F4D-8FCE-D5A2-81F46D71E6E4}"/>
              </a:ext>
            </a:extLst>
          </p:cNvPr>
          <p:cNvPicPr>
            <a:picLocks noChangeAspect="1"/>
          </p:cNvPicPr>
          <p:nvPr/>
        </p:nvPicPr>
        <p:blipFill>
          <a:blip r:embed="rId2"/>
          <a:srcRect l="2482" r="11533" b="-2"/>
          <a:stretch>
            <a:fillRect/>
          </a:stretch>
        </p:blipFill>
        <p:spPr>
          <a:xfrm>
            <a:off x="419099" y="419102"/>
            <a:ext cx="7129183" cy="4663886"/>
          </a:xfrm>
          <a:prstGeom prst="rect">
            <a:avLst/>
          </a:prstGeom>
        </p:spPr>
      </p:pic>
      <p:sp>
        <p:nvSpPr>
          <p:cNvPr id="3" name="Content Placeholder 2">
            <a:extLst>
              <a:ext uri="{FF2B5EF4-FFF2-40B4-BE49-F238E27FC236}">
                <a16:creationId xmlns:a16="http://schemas.microsoft.com/office/drawing/2014/main" id="{3B51D65E-8D25-C4FA-DC7C-DF964B55FD48}"/>
              </a:ext>
            </a:extLst>
          </p:cNvPr>
          <p:cNvSpPr>
            <a:spLocks noGrp="1"/>
          </p:cNvSpPr>
          <p:nvPr>
            <p:ph idx="1"/>
          </p:nvPr>
        </p:nvSpPr>
        <p:spPr>
          <a:xfrm>
            <a:off x="8047975" y="418916"/>
            <a:ext cx="3434399" cy="6033900"/>
          </a:xfrm>
        </p:spPr>
        <p:txBody>
          <a:bodyPr>
            <a:normAutofit/>
          </a:bodyPr>
          <a:lstStyle/>
          <a:p>
            <a:pPr marL="0" indent="0">
              <a:buNone/>
            </a:pPr>
            <a:r>
              <a:rPr lang="en-US" sz="1800" b="1"/>
              <a:t>Existing Data from your class</a:t>
            </a:r>
          </a:p>
          <a:p>
            <a:pPr lvl="1"/>
            <a:r>
              <a:rPr lang="en-US" sz="1800"/>
              <a:t>Homework</a:t>
            </a:r>
          </a:p>
          <a:p>
            <a:pPr lvl="1"/>
            <a:r>
              <a:rPr lang="en-US" sz="1800"/>
              <a:t>Assignments</a:t>
            </a:r>
          </a:p>
          <a:p>
            <a:pPr lvl="1"/>
            <a:r>
              <a:rPr lang="en-US" sz="1800"/>
              <a:t>Exams</a:t>
            </a:r>
          </a:p>
          <a:p>
            <a:pPr lvl="1"/>
            <a:r>
              <a:rPr lang="en-US" sz="1800"/>
              <a:t>Student projects</a:t>
            </a:r>
          </a:p>
          <a:p>
            <a:pPr lvl="1"/>
            <a:r>
              <a:rPr lang="en-US" sz="1800"/>
              <a:t>Student reflections</a:t>
            </a:r>
          </a:p>
          <a:p>
            <a:pPr lvl="1"/>
            <a:r>
              <a:rPr lang="en-US" sz="1800"/>
              <a:t>Course/Program retention data</a:t>
            </a:r>
          </a:p>
          <a:p>
            <a:pPr marL="0" indent="0">
              <a:buNone/>
            </a:pPr>
            <a:r>
              <a:rPr lang="en-US" sz="1800" b="1"/>
              <a:t>New data that you will collect</a:t>
            </a:r>
          </a:p>
          <a:p>
            <a:pPr lvl="1"/>
            <a:r>
              <a:rPr lang="en-US" sz="1800"/>
              <a:t>A survey/tool that you design</a:t>
            </a:r>
          </a:p>
          <a:p>
            <a:pPr lvl="1"/>
            <a:r>
              <a:rPr lang="en-US" sz="1800"/>
              <a:t>A validated survey/tool you design</a:t>
            </a:r>
          </a:p>
          <a:p>
            <a:pPr lvl="1"/>
            <a:r>
              <a:rPr lang="en-US" sz="1800"/>
              <a:t>A new assessment that you design for your research project</a:t>
            </a:r>
          </a:p>
          <a:p>
            <a:pPr lvl="1"/>
            <a:r>
              <a:rPr lang="en-US" sz="1800"/>
              <a:t>An interview, focus group or survey</a:t>
            </a:r>
          </a:p>
        </p:txBody>
      </p:sp>
    </p:spTree>
    <p:extLst>
      <p:ext uri="{BB962C8B-B14F-4D97-AF65-F5344CB8AC3E}">
        <p14:creationId xmlns:p14="http://schemas.microsoft.com/office/powerpoint/2010/main" val="922407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1"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5" name="Freeform: Shape 14">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B754B2F-1C5D-DAB9-3529-FDED4D590A4F}"/>
              </a:ext>
            </a:extLst>
          </p:cNvPr>
          <p:cNvSpPr>
            <a:spLocks noGrp="1"/>
          </p:cNvSpPr>
          <p:nvPr>
            <p:ph type="title"/>
          </p:nvPr>
        </p:nvSpPr>
        <p:spPr>
          <a:xfrm>
            <a:off x="789708" y="666351"/>
            <a:ext cx="10558405" cy="3044335"/>
          </a:xfrm>
        </p:spPr>
        <p:txBody>
          <a:bodyPr vert="horz" lIns="91440" tIns="45720" rIns="91440" bIns="45720" rtlCol="0" anchor="b">
            <a:normAutofit/>
          </a:bodyPr>
          <a:lstStyle/>
          <a:p>
            <a:pPr algn="ctr"/>
            <a:r>
              <a:rPr lang="en-US" sz="4800" kern="1200" dirty="0">
                <a:solidFill>
                  <a:schemeClr val="bg1"/>
                </a:solidFill>
                <a:latin typeface="+mj-lt"/>
                <a:ea typeface="+mj-ea"/>
                <a:cs typeface="+mj-cs"/>
              </a:rPr>
              <a:t>Northwestern Research Resources </a:t>
            </a:r>
            <a:br>
              <a:rPr lang="en-US" sz="4800" kern="1200" dirty="0">
                <a:solidFill>
                  <a:schemeClr val="bg1"/>
                </a:solidFill>
                <a:latin typeface="+mj-lt"/>
                <a:ea typeface="+mj-ea"/>
                <a:cs typeface="+mj-cs"/>
              </a:rPr>
            </a:br>
            <a:r>
              <a:rPr lang="en-US" sz="4800" kern="1200" dirty="0">
                <a:solidFill>
                  <a:schemeClr val="bg1"/>
                </a:solidFill>
                <a:latin typeface="+mj-lt"/>
                <a:ea typeface="+mj-ea"/>
                <a:cs typeface="+mj-cs"/>
              </a:rPr>
              <a:t>to Lighten Your Load</a:t>
            </a:r>
          </a:p>
        </p:txBody>
      </p:sp>
      <p:sp>
        <p:nvSpPr>
          <p:cNvPr id="3" name="Text Placeholder 2">
            <a:extLst>
              <a:ext uri="{FF2B5EF4-FFF2-40B4-BE49-F238E27FC236}">
                <a16:creationId xmlns:a16="http://schemas.microsoft.com/office/drawing/2014/main" id="{FF724A04-5C77-9814-6499-58928C964C7F}"/>
              </a:ext>
            </a:extLst>
          </p:cNvPr>
          <p:cNvSpPr>
            <a:spLocks noGrp="1"/>
          </p:cNvSpPr>
          <p:nvPr>
            <p:ph type="body" idx="1"/>
          </p:nvPr>
        </p:nvSpPr>
        <p:spPr>
          <a:xfrm>
            <a:off x="789708" y="3866064"/>
            <a:ext cx="10558405" cy="2234485"/>
          </a:xfrm>
        </p:spPr>
        <p:txBody>
          <a:bodyPr vert="horz" lIns="91440" tIns="45720" rIns="91440" bIns="45720" rtlCol="0" anchor="t">
            <a:normAutofit/>
          </a:bodyPr>
          <a:lstStyle/>
          <a:p>
            <a:pPr algn="ctr"/>
            <a:endParaRPr lang="en-US" sz="2400" kern="1200" dirty="0">
              <a:solidFill>
                <a:schemeClr val="bg1"/>
              </a:solidFill>
              <a:latin typeface="+mn-lt"/>
              <a:ea typeface="+mn-ea"/>
              <a:cs typeface="+mn-cs"/>
            </a:endParaRPr>
          </a:p>
        </p:txBody>
      </p:sp>
    </p:spTree>
    <p:extLst>
      <p:ext uri="{BB962C8B-B14F-4D97-AF65-F5344CB8AC3E}">
        <p14:creationId xmlns:p14="http://schemas.microsoft.com/office/powerpoint/2010/main" val="138549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3A96-DE31-49E9-0B18-5FE7478B54CC}"/>
              </a:ext>
            </a:extLst>
          </p:cNvPr>
          <p:cNvSpPr>
            <a:spLocks noGrp="1"/>
          </p:cNvSpPr>
          <p:nvPr>
            <p:ph type="title"/>
          </p:nvPr>
        </p:nvSpPr>
        <p:spPr/>
        <p:txBody>
          <a:bodyPr/>
          <a:lstStyle/>
          <a:p>
            <a:r>
              <a:rPr lang="en-US" dirty="0"/>
              <a:t>Northwestern Library Resources</a:t>
            </a:r>
          </a:p>
        </p:txBody>
      </p:sp>
      <p:sp>
        <p:nvSpPr>
          <p:cNvPr id="3" name="Content Placeholder 2">
            <a:extLst>
              <a:ext uri="{FF2B5EF4-FFF2-40B4-BE49-F238E27FC236}">
                <a16:creationId xmlns:a16="http://schemas.microsoft.com/office/drawing/2014/main" id="{2977EF28-1E84-5C8D-4184-683BDB11AF43}"/>
              </a:ext>
            </a:extLst>
          </p:cNvPr>
          <p:cNvSpPr>
            <a:spLocks noGrp="1"/>
          </p:cNvSpPr>
          <p:nvPr>
            <p:ph idx="1"/>
          </p:nvPr>
        </p:nvSpPr>
        <p:spPr/>
        <p:txBody>
          <a:bodyPr/>
          <a:lstStyle/>
          <a:p>
            <a:r>
              <a:rPr lang="en-US" dirty="0"/>
              <a:t>Subject Librarians by language</a:t>
            </a:r>
          </a:p>
          <a:p>
            <a:endParaRPr lang="en-US" dirty="0"/>
          </a:p>
          <a:p>
            <a:r>
              <a:rPr lang="en-US" dirty="0"/>
              <a:t>Scholarly Research Services</a:t>
            </a:r>
          </a:p>
          <a:p>
            <a:pPr marL="0" indent="0">
              <a:buNone/>
            </a:pPr>
            <a:endParaRPr lang="en-US" dirty="0"/>
          </a:p>
        </p:txBody>
      </p:sp>
    </p:spTree>
    <p:extLst>
      <p:ext uri="{BB962C8B-B14F-4D97-AF65-F5344CB8AC3E}">
        <p14:creationId xmlns:p14="http://schemas.microsoft.com/office/powerpoint/2010/main" val="147626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42849-35C6-7C78-3DA1-87DFF1252931}"/>
              </a:ext>
            </a:extLst>
          </p:cNvPr>
          <p:cNvSpPr>
            <a:spLocks noGrp="1"/>
          </p:cNvSpPr>
          <p:nvPr>
            <p:ph type="title"/>
          </p:nvPr>
        </p:nvSpPr>
        <p:spPr>
          <a:xfrm>
            <a:off x="1028700" y="1967266"/>
            <a:ext cx="2628900" cy="2547257"/>
          </a:xfrm>
          <a:noFill/>
        </p:spPr>
        <p:txBody>
          <a:bodyPr anchor="ctr">
            <a:normAutofit/>
          </a:bodyPr>
          <a:lstStyle/>
          <a:p>
            <a:pPr algn="ctr"/>
            <a:r>
              <a:rPr lang="en-US" sz="3600">
                <a:solidFill>
                  <a:srgbClr val="FFFFFF"/>
                </a:solidFill>
              </a:rPr>
              <a:t>Subject Librarians</a:t>
            </a:r>
          </a:p>
        </p:txBody>
      </p:sp>
      <p:pic>
        <p:nvPicPr>
          <p:cNvPr id="4" name="Picture 3" descr="A screenshot of a computer&#10;&#10;AI-generated content may be incorrect.">
            <a:extLst>
              <a:ext uri="{FF2B5EF4-FFF2-40B4-BE49-F238E27FC236}">
                <a16:creationId xmlns:a16="http://schemas.microsoft.com/office/drawing/2014/main" id="{BFB4D816-F2F9-6EB2-866B-F39C90BF43FD}"/>
              </a:ext>
            </a:extLst>
          </p:cNvPr>
          <p:cNvPicPr>
            <a:picLocks noChangeAspect="1"/>
          </p:cNvPicPr>
          <p:nvPr/>
        </p:nvPicPr>
        <p:blipFill>
          <a:blip r:embed="rId2">
            <a:extLst>
              <a:ext uri="{28A0092B-C50C-407E-A947-70E740481C1C}">
                <a14:useLocalDpi xmlns:a14="http://schemas.microsoft.com/office/drawing/2010/main" val="0"/>
              </a:ext>
            </a:extLst>
          </a:blip>
          <a:srcRect b="16872"/>
          <a:stretch>
            <a:fillRect/>
          </a:stretch>
        </p:blipFill>
        <p:spPr>
          <a:xfrm>
            <a:off x="4777316" y="1152035"/>
            <a:ext cx="6780700" cy="4551600"/>
          </a:xfrm>
          <a:prstGeom prst="rect">
            <a:avLst/>
          </a:prstGeom>
        </p:spPr>
      </p:pic>
    </p:spTree>
    <p:extLst>
      <p:ext uri="{BB962C8B-B14F-4D97-AF65-F5344CB8AC3E}">
        <p14:creationId xmlns:p14="http://schemas.microsoft.com/office/powerpoint/2010/main" val="1542306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3BABB5-D231-F5E3-F073-2CE26619BDBA}"/>
              </a:ext>
            </a:extLst>
          </p:cNvPr>
          <p:cNvSpPr>
            <a:spLocks noGrp="1"/>
          </p:cNvSpPr>
          <p:nvPr>
            <p:ph type="title"/>
          </p:nvPr>
        </p:nvSpPr>
        <p:spPr>
          <a:xfrm>
            <a:off x="1028700" y="1967266"/>
            <a:ext cx="2628900" cy="2547257"/>
          </a:xfrm>
          <a:noFill/>
        </p:spPr>
        <p:txBody>
          <a:bodyPr anchor="ctr">
            <a:normAutofit/>
          </a:bodyPr>
          <a:lstStyle/>
          <a:p>
            <a:pPr algn="ctr"/>
            <a:r>
              <a:rPr lang="en-US" sz="3600">
                <a:solidFill>
                  <a:srgbClr val="FFFFFF"/>
                </a:solidFill>
              </a:rPr>
              <a:t>Scholarly Research Services</a:t>
            </a:r>
          </a:p>
        </p:txBody>
      </p:sp>
      <p:pic>
        <p:nvPicPr>
          <p:cNvPr id="4" name="Picture 3" descr="A screenshot of a computer&#10;&#10;AI-generated content may be incorrect.">
            <a:extLst>
              <a:ext uri="{FF2B5EF4-FFF2-40B4-BE49-F238E27FC236}">
                <a16:creationId xmlns:a16="http://schemas.microsoft.com/office/drawing/2014/main" id="{47B0D109-A71E-5BD5-2A16-08E8A507D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316" y="935928"/>
            <a:ext cx="6780700" cy="4983814"/>
          </a:xfrm>
          <a:prstGeom prst="rect">
            <a:avLst/>
          </a:prstGeom>
        </p:spPr>
      </p:pic>
    </p:spTree>
    <p:extLst>
      <p:ext uri="{BB962C8B-B14F-4D97-AF65-F5344CB8AC3E}">
        <p14:creationId xmlns:p14="http://schemas.microsoft.com/office/powerpoint/2010/main" val="1253100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8BE9A2-8956-141B-BFE6-C607C93D8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D670E2-2F71-4B36-AEA9-FA0A69A231A8}"/>
              </a:ext>
            </a:extLst>
          </p:cNvPr>
          <p:cNvSpPr>
            <a:spLocks noGrp="1"/>
          </p:cNvSpPr>
          <p:nvPr>
            <p:ph type="title"/>
          </p:nvPr>
        </p:nvSpPr>
        <p:spPr>
          <a:xfrm>
            <a:off x="321734" y="4837132"/>
            <a:ext cx="4705097" cy="1615684"/>
          </a:xfrm>
        </p:spPr>
        <p:txBody>
          <a:bodyPr>
            <a:normAutofit/>
          </a:bodyPr>
          <a:lstStyle/>
          <a:p>
            <a:r>
              <a:rPr lang="en-US" sz="3400"/>
              <a:t>NU Research Computing and Data Services</a:t>
            </a:r>
          </a:p>
        </p:txBody>
      </p:sp>
      <p:pic>
        <p:nvPicPr>
          <p:cNvPr id="5" name="Picture 4" descr="A group of people with text&#10;&#10;AI-generated content may be incorrect.">
            <a:extLst>
              <a:ext uri="{FF2B5EF4-FFF2-40B4-BE49-F238E27FC236}">
                <a16:creationId xmlns:a16="http://schemas.microsoft.com/office/drawing/2014/main" id="{719156D3-2873-1D6F-3EA3-3897B6BAAD21}"/>
              </a:ext>
            </a:extLst>
          </p:cNvPr>
          <p:cNvPicPr>
            <a:picLocks noChangeAspect="1"/>
          </p:cNvPicPr>
          <p:nvPr/>
        </p:nvPicPr>
        <p:blipFill>
          <a:blip r:embed="rId2">
            <a:extLst>
              <a:ext uri="{28A0092B-C50C-407E-A947-70E740481C1C}">
                <a14:useLocalDpi xmlns:a14="http://schemas.microsoft.com/office/drawing/2010/main" val="0"/>
              </a:ext>
            </a:extLst>
          </a:blip>
          <a:srcRect t="4760" b="11233"/>
          <a:stretch>
            <a:fillRect/>
          </a:stretch>
        </p:blipFill>
        <p:spPr>
          <a:xfrm>
            <a:off x="20" y="10"/>
            <a:ext cx="12191980" cy="4557776"/>
          </a:xfrm>
          <a:prstGeom prst="rect">
            <a:avLst/>
          </a:prstGeom>
        </p:spPr>
      </p:pic>
      <p:sp>
        <p:nvSpPr>
          <p:cNvPr id="3" name="Content Placeholder 2">
            <a:extLst>
              <a:ext uri="{FF2B5EF4-FFF2-40B4-BE49-F238E27FC236}">
                <a16:creationId xmlns:a16="http://schemas.microsoft.com/office/drawing/2014/main" id="{096C02BF-2417-1575-2A8A-B803083587AD}"/>
              </a:ext>
            </a:extLst>
          </p:cNvPr>
          <p:cNvSpPr>
            <a:spLocks noGrp="1"/>
          </p:cNvSpPr>
          <p:nvPr>
            <p:ph idx="1"/>
          </p:nvPr>
        </p:nvSpPr>
        <p:spPr>
          <a:xfrm>
            <a:off x="6019333" y="4837132"/>
            <a:ext cx="5753567" cy="1615684"/>
          </a:xfrm>
        </p:spPr>
        <p:txBody>
          <a:bodyPr>
            <a:normAutofit/>
          </a:bodyPr>
          <a:lstStyle/>
          <a:p>
            <a:r>
              <a:rPr lang="en-US" sz="1500"/>
              <a:t>Helps researchers apply methods from statistics, data science, computer science, and other fields to analyze and visualize data in their research domain</a:t>
            </a:r>
          </a:p>
          <a:p>
            <a:pPr marL="0" indent="0">
              <a:buNone/>
            </a:pPr>
            <a:endParaRPr lang="en-US" sz="1500"/>
          </a:p>
          <a:p>
            <a:pPr marL="0" indent="0">
              <a:buNone/>
            </a:pPr>
            <a:r>
              <a:rPr lang="en-US" sz="1500">
                <a:hlinkClick r:id="rId3"/>
              </a:rPr>
              <a:t>https://www.it.northwestern.edu/departments/it-services-support/research/data-science-statistics-visualization/</a:t>
            </a:r>
            <a:endParaRPr lang="en-US" sz="1500"/>
          </a:p>
          <a:p>
            <a:pPr marL="0" indent="0">
              <a:buNone/>
            </a:pPr>
            <a:endParaRPr lang="en-US" sz="1500"/>
          </a:p>
        </p:txBody>
      </p:sp>
    </p:spTree>
    <p:extLst>
      <p:ext uri="{BB962C8B-B14F-4D97-AF65-F5344CB8AC3E}">
        <p14:creationId xmlns:p14="http://schemas.microsoft.com/office/powerpoint/2010/main" val="1435578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EAB73-10D8-628E-44E7-5532D837D0D4}"/>
              </a:ext>
            </a:extLst>
          </p:cNvPr>
          <p:cNvSpPr>
            <a:spLocks noGrp="1"/>
          </p:cNvSpPr>
          <p:nvPr>
            <p:ph type="title"/>
          </p:nvPr>
        </p:nvSpPr>
        <p:spPr>
          <a:xfrm>
            <a:off x="838200" y="13512"/>
            <a:ext cx="10515600" cy="1325563"/>
          </a:xfrm>
        </p:spPr>
        <p:txBody>
          <a:bodyPr/>
          <a:lstStyle/>
          <a:p>
            <a:r>
              <a:rPr lang="en-US" dirty="0"/>
              <a:t>AI Based Tools for Literature Searching</a:t>
            </a:r>
          </a:p>
        </p:txBody>
      </p:sp>
      <p:pic>
        <p:nvPicPr>
          <p:cNvPr id="4" name="Picture 3">
            <a:extLst>
              <a:ext uri="{FF2B5EF4-FFF2-40B4-BE49-F238E27FC236}">
                <a16:creationId xmlns:a16="http://schemas.microsoft.com/office/drawing/2014/main" id="{3173D864-7CC7-D3A3-5254-50F0F9FB74F3}"/>
              </a:ext>
            </a:extLst>
          </p:cNvPr>
          <p:cNvPicPr>
            <a:picLocks noChangeAspect="1"/>
          </p:cNvPicPr>
          <p:nvPr/>
        </p:nvPicPr>
        <p:blipFill>
          <a:blip r:embed="rId2"/>
          <a:stretch>
            <a:fillRect/>
          </a:stretch>
        </p:blipFill>
        <p:spPr>
          <a:xfrm>
            <a:off x="1561171" y="1339075"/>
            <a:ext cx="8497229" cy="5310768"/>
          </a:xfrm>
          <a:prstGeom prst="rect">
            <a:avLst/>
          </a:prstGeom>
        </p:spPr>
      </p:pic>
    </p:spTree>
    <p:extLst>
      <p:ext uri="{BB962C8B-B14F-4D97-AF65-F5344CB8AC3E}">
        <p14:creationId xmlns:p14="http://schemas.microsoft.com/office/powerpoint/2010/main" val="1841685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A3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C6601D8-52BF-8D74-6154-5BEB59E6FEBC}"/>
              </a:ext>
            </a:extLst>
          </p:cNvPr>
          <p:cNvPicPr>
            <a:picLocks noChangeAspect="1"/>
          </p:cNvPicPr>
          <p:nvPr/>
        </p:nvPicPr>
        <p:blipFill>
          <a:blip r:embed="rId2"/>
          <a:stretch>
            <a:fillRect/>
          </a:stretch>
        </p:blipFill>
        <p:spPr>
          <a:xfrm>
            <a:off x="1639146" y="643467"/>
            <a:ext cx="8913707" cy="5571066"/>
          </a:xfrm>
          <a:prstGeom prst="rect">
            <a:avLst/>
          </a:prstGeom>
        </p:spPr>
      </p:pic>
    </p:spTree>
    <p:extLst>
      <p:ext uri="{BB962C8B-B14F-4D97-AF65-F5344CB8AC3E}">
        <p14:creationId xmlns:p14="http://schemas.microsoft.com/office/powerpoint/2010/main" val="1284699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23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984B93B-A077-44F0-F5DB-C730A5554303}"/>
              </a:ext>
            </a:extLst>
          </p:cNvPr>
          <p:cNvPicPr>
            <a:picLocks noChangeAspect="1"/>
          </p:cNvPicPr>
          <p:nvPr/>
        </p:nvPicPr>
        <p:blipFill>
          <a:blip r:embed="rId2"/>
          <a:stretch>
            <a:fillRect/>
          </a:stretch>
        </p:blipFill>
        <p:spPr>
          <a:xfrm>
            <a:off x="1639146" y="643467"/>
            <a:ext cx="8913707" cy="5571066"/>
          </a:xfrm>
          <a:prstGeom prst="rect">
            <a:avLst/>
          </a:prstGeom>
        </p:spPr>
      </p:pic>
    </p:spTree>
    <p:extLst>
      <p:ext uri="{BB962C8B-B14F-4D97-AF65-F5344CB8AC3E}">
        <p14:creationId xmlns:p14="http://schemas.microsoft.com/office/powerpoint/2010/main" val="3444124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797DE5A-DA89-0A80-C73D-8DCE1A3E2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08642F-EF32-31DD-B64A-0DDDCD111C73}"/>
              </a:ext>
            </a:extLst>
          </p:cNvPr>
          <p:cNvSpPr>
            <a:spLocks noGrp="1"/>
          </p:cNvSpPr>
          <p:nvPr>
            <p:ph type="title"/>
          </p:nvPr>
        </p:nvSpPr>
        <p:spPr>
          <a:xfrm>
            <a:off x="670045" y="1174376"/>
            <a:ext cx="3509383" cy="2781752"/>
          </a:xfrm>
        </p:spPr>
        <p:txBody>
          <a:bodyPr vert="horz" lIns="91440" tIns="45720" rIns="91440" bIns="45720" rtlCol="0" anchor="b">
            <a:normAutofit/>
          </a:bodyPr>
          <a:lstStyle/>
          <a:p>
            <a:r>
              <a:rPr lang="en-US" sz="4000" b="1"/>
              <a:t>Institutional Review Board</a:t>
            </a:r>
          </a:p>
        </p:txBody>
      </p:sp>
      <p:sp>
        <p:nvSpPr>
          <p:cNvPr id="3" name="Text Placeholder 2">
            <a:extLst>
              <a:ext uri="{FF2B5EF4-FFF2-40B4-BE49-F238E27FC236}">
                <a16:creationId xmlns:a16="http://schemas.microsoft.com/office/drawing/2014/main" id="{157C2CAD-A0A6-9919-F7C7-2D72E39E4FBF}"/>
              </a:ext>
            </a:extLst>
          </p:cNvPr>
          <p:cNvSpPr>
            <a:spLocks noGrp="1"/>
          </p:cNvSpPr>
          <p:nvPr>
            <p:ph type="body" idx="1"/>
          </p:nvPr>
        </p:nvSpPr>
        <p:spPr>
          <a:xfrm>
            <a:off x="670045" y="4062940"/>
            <a:ext cx="3509383" cy="1394913"/>
          </a:xfrm>
        </p:spPr>
        <p:txBody>
          <a:bodyPr vert="horz" lIns="91440" tIns="45720" rIns="91440" bIns="45720" rtlCol="0">
            <a:normAutofit/>
          </a:bodyPr>
          <a:lstStyle/>
          <a:p>
            <a:pPr>
              <a:lnSpc>
                <a:spcPct val="120000"/>
              </a:lnSpc>
            </a:pPr>
            <a:r>
              <a:rPr lang="en-US" sz="1800">
                <a:solidFill>
                  <a:schemeClr val="tx1"/>
                </a:solidFill>
              </a:rPr>
              <a:t>Don’t let this be a barrier</a:t>
            </a:r>
          </a:p>
        </p:txBody>
      </p:sp>
      <p:pic>
        <p:nvPicPr>
          <p:cNvPr id="7" name="Picture 6" descr="Close-up of bamboo fence">
            <a:extLst>
              <a:ext uri="{FF2B5EF4-FFF2-40B4-BE49-F238E27FC236}">
                <a16:creationId xmlns:a16="http://schemas.microsoft.com/office/drawing/2014/main" id="{54E56A0C-5AB0-3847-F167-FE37627DBDB9}"/>
              </a:ext>
            </a:extLst>
          </p:cNvPr>
          <p:cNvPicPr>
            <a:picLocks noChangeAspect="1"/>
          </p:cNvPicPr>
          <p:nvPr/>
        </p:nvPicPr>
        <p:blipFill>
          <a:blip r:embed="rId2">
            <a:extLst>
              <a:ext uri="{28A0092B-C50C-407E-A947-70E740481C1C}">
                <a14:useLocalDpi xmlns:a14="http://schemas.microsoft.com/office/drawing/2010/main" val="0"/>
              </a:ext>
            </a:extLst>
          </a:blip>
          <a:srcRect l="10353" r="17935" b="-2"/>
          <a:stretch>
            <a:fillRect/>
          </a:stretch>
        </p:blipFill>
        <p:spPr>
          <a:xfrm>
            <a:off x="4824248" y="1"/>
            <a:ext cx="7367752" cy="6858000"/>
          </a:xfrm>
          <a:prstGeom prst="rect">
            <a:avLst/>
          </a:prstGeom>
        </p:spPr>
      </p:pic>
    </p:spTree>
    <p:extLst>
      <p:ext uri="{BB962C8B-B14F-4D97-AF65-F5344CB8AC3E}">
        <p14:creationId xmlns:p14="http://schemas.microsoft.com/office/powerpoint/2010/main" val="1350951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Question mark symbol">
            <a:extLst>
              <a:ext uri="{FF2B5EF4-FFF2-40B4-BE49-F238E27FC236}">
                <a16:creationId xmlns:a16="http://schemas.microsoft.com/office/drawing/2014/main" id="{DB845320-E615-3D77-4528-B0E19FE96E53}"/>
              </a:ext>
            </a:extLst>
          </p:cNvPr>
          <p:cNvPicPr>
            <a:picLocks noChangeAspect="1"/>
          </p:cNvPicPr>
          <p:nvPr/>
        </p:nvPicPr>
        <p:blipFill>
          <a:blip r:embed="rId2">
            <a:extLst>
              <a:ext uri="{28A0092B-C50C-407E-A947-70E740481C1C}">
                <a14:useLocalDpi xmlns:a14="http://schemas.microsoft.com/office/drawing/2010/main" val="0"/>
              </a:ext>
            </a:extLst>
          </a:blip>
          <a:srcRect l="18859" r="19030"/>
          <a:stretch>
            <a:fillRect/>
          </a:stretch>
        </p:blipFill>
        <p:spPr>
          <a:xfrm>
            <a:off x="-9886" y="10"/>
            <a:ext cx="7572605" cy="6857990"/>
          </a:xfrm>
          <a:prstGeom prst="rect">
            <a:avLst/>
          </a:prstGeom>
        </p:spPr>
      </p:pic>
      <p:cxnSp>
        <p:nvCxnSpPr>
          <p:cNvPr id="13" name="Straight Connector 12">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ABDE5FB-F7D8-CFCC-5C5C-013E7D3807FA}"/>
              </a:ext>
            </a:extLst>
          </p:cNvPr>
          <p:cNvSpPr txBox="1"/>
          <p:nvPr/>
        </p:nvSpPr>
        <p:spPr>
          <a:xfrm>
            <a:off x="8153400" y="2543364"/>
            <a:ext cx="3434180" cy="3599019"/>
          </a:xfrm>
          <a:prstGeom prst="rect">
            <a:avLst/>
          </a:prstGeom>
        </p:spPr>
        <p:txBody>
          <a:bodyPr vert="horz" lIns="91440" tIns="45720" rIns="91440" bIns="45720" rtlCol="0">
            <a:normAutofit/>
          </a:bodyPr>
          <a:lstStyle/>
          <a:p>
            <a:pPr>
              <a:lnSpc>
                <a:spcPct val="90000"/>
              </a:lnSpc>
              <a:spcAft>
                <a:spcPts val="600"/>
              </a:spcAft>
            </a:pPr>
            <a:r>
              <a:rPr lang="en-US" sz="4000" dirty="0"/>
              <a:t>Do you need IRB approval to do research on your teaching?</a:t>
            </a:r>
          </a:p>
        </p:txBody>
      </p:sp>
    </p:spTree>
    <p:extLst>
      <p:ext uri="{BB962C8B-B14F-4D97-AF65-F5344CB8AC3E}">
        <p14:creationId xmlns:p14="http://schemas.microsoft.com/office/powerpoint/2010/main" val="930451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Quizzical burrowing owl looking forward">
            <a:extLst>
              <a:ext uri="{FF2B5EF4-FFF2-40B4-BE49-F238E27FC236}">
                <a16:creationId xmlns:a16="http://schemas.microsoft.com/office/drawing/2014/main" id="{AD6067C5-6157-CD82-7C31-4F1093B19978}"/>
              </a:ext>
            </a:extLst>
          </p:cNvPr>
          <p:cNvPicPr>
            <a:picLocks noChangeAspect="1"/>
          </p:cNvPicPr>
          <p:nvPr/>
        </p:nvPicPr>
        <p:blipFill>
          <a:blip r:embed="rId2">
            <a:extLst>
              <a:ext uri="{28A0092B-C50C-407E-A947-70E740481C1C}">
                <a14:useLocalDpi xmlns:a14="http://schemas.microsoft.com/office/drawing/2010/main" val="0"/>
              </a:ext>
            </a:extLst>
          </a:blip>
          <a:srcRect t="4194" b="14871"/>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B36AC3B-3B25-8C1E-C2C3-76AF10D29105}"/>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a:solidFill>
                  <a:schemeClr val="tx1">
                    <a:lumMod val="85000"/>
                    <a:lumOff val="15000"/>
                  </a:schemeClr>
                </a:solidFill>
                <a:latin typeface="+mj-lt"/>
                <a:ea typeface="+mj-ea"/>
                <a:cs typeface="+mj-cs"/>
              </a:rPr>
              <a:t>It depends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020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24578-261B-7615-7D84-B84AE3A55D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E851BF-92F8-4756-1460-15C53E9CF381}"/>
              </a:ext>
            </a:extLst>
          </p:cNvPr>
          <p:cNvSpPr txBox="1"/>
          <p:nvPr/>
        </p:nvSpPr>
        <p:spPr>
          <a:xfrm>
            <a:off x="312234" y="2776653"/>
            <a:ext cx="11112337" cy="1015663"/>
          </a:xfrm>
          <a:prstGeom prst="rect">
            <a:avLst/>
          </a:prstGeom>
          <a:noFill/>
        </p:spPr>
        <p:txBody>
          <a:bodyPr wrap="none" rtlCol="0">
            <a:spAutoFit/>
          </a:bodyPr>
          <a:lstStyle/>
          <a:p>
            <a:r>
              <a:rPr lang="en-US" sz="6000" dirty="0"/>
              <a:t>Is this </a:t>
            </a:r>
            <a:r>
              <a:rPr lang="en-US" sz="6000" dirty="0">
                <a:solidFill>
                  <a:srgbClr val="00B0F0"/>
                </a:solidFill>
              </a:rPr>
              <a:t>human subjects </a:t>
            </a:r>
            <a:r>
              <a:rPr lang="en-US" sz="6000" dirty="0">
                <a:solidFill>
                  <a:srgbClr val="FFC000"/>
                </a:solidFill>
              </a:rPr>
              <a:t>research?</a:t>
            </a:r>
          </a:p>
        </p:txBody>
      </p:sp>
      <p:sp>
        <p:nvSpPr>
          <p:cNvPr id="3" name="Title 2">
            <a:extLst>
              <a:ext uri="{FF2B5EF4-FFF2-40B4-BE49-F238E27FC236}">
                <a16:creationId xmlns:a16="http://schemas.microsoft.com/office/drawing/2014/main" id="{E2AF86B4-9865-7A79-B633-BB9929BE9861}"/>
              </a:ext>
            </a:extLst>
          </p:cNvPr>
          <p:cNvSpPr>
            <a:spLocks noGrp="1"/>
          </p:cNvSpPr>
          <p:nvPr>
            <p:ph type="title"/>
          </p:nvPr>
        </p:nvSpPr>
        <p:spPr>
          <a:xfrm>
            <a:off x="312234" y="365125"/>
            <a:ext cx="10515600" cy="1325563"/>
          </a:xfrm>
        </p:spPr>
        <p:txBody>
          <a:bodyPr>
            <a:normAutofit/>
          </a:bodyPr>
          <a:lstStyle/>
          <a:p>
            <a:r>
              <a:rPr lang="en-US" sz="6000" dirty="0"/>
              <a:t>Step 1</a:t>
            </a:r>
          </a:p>
        </p:txBody>
      </p:sp>
    </p:spTree>
    <p:extLst>
      <p:ext uri="{BB962C8B-B14F-4D97-AF65-F5344CB8AC3E}">
        <p14:creationId xmlns:p14="http://schemas.microsoft.com/office/powerpoint/2010/main" val="38661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5E084-38F7-F72C-83F6-4B9ED8C2A28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199C2-25A4-4A32-074B-425E5786A556}"/>
              </a:ext>
            </a:extLst>
          </p:cNvPr>
          <p:cNvSpPr txBox="1"/>
          <p:nvPr/>
        </p:nvSpPr>
        <p:spPr>
          <a:xfrm>
            <a:off x="312234" y="881866"/>
            <a:ext cx="11112337" cy="1015663"/>
          </a:xfrm>
          <a:prstGeom prst="rect">
            <a:avLst/>
          </a:prstGeom>
          <a:noFill/>
        </p:spPr>
        <p:txBody>
          <a:bodyPr wrap="none" rtlCol="0">
            <a:spAutoFit/>
          </a:bodyPr>
          <a:lstStyle/>
          <a:p>
            <a:r>
              <a:rPr lang="en-US" sz="6000" dirty="0"/>
              <a:t>Is this </a:t>
            </a:r>
            <a:r>
              <a:rPr lang="en-US" sz="6000" dirty="0">
                <a:solidFill>
                  <a:srgbClr val="00B0F0"/>
                </a:solidFill>
              </a:rPr>
              <a:t>human subjects </a:t>
            </a:r>
            <a:r>
              <a:rPr lang="en-US" sz="6000" dirty="0">
                <a:solidFill>
                  <a:srgbClr val="FFC000"/>
                </a:solidFill>
              </a:rPr>
              <a:t>research?</a:t>
            </a:r>
          </a:p>
        </p:txBody>
      </p:sp>
      <p:sp>
        <p:nvSpPr>
          <p:cNvPr id="4" name="TextBox 3">
            <a:extLst>
              <a:ext uri="{FF2B5EF4-FFF2-40B4-BE49-F238E27FC236}">
                <a16:creationId xmlns:a16="http://schemas.microsoft.com/office/drawing/2014/main" id="{356A8CBD-7ABD-F2C8-7A95-F5D91EF43D73}"/>
              </a:ext>
            </a:extLst>
          </p:cNvPr>
          <p:cNvSpPr txBox="1"/>
          <p:nvPr/>
        </p:nvSpPr>
        <p:spPr>
          <a:xfrm>
            <a:off x="1402981" y="3355942"/>
            <a:ext cx="8938223" cy="3754874"/>
          </a:xfrm>
          <a:prstGeom prst="rect">
            <a:avLst/>
          </a:prstGeom>
          <a:noFill/>
        </p:spPr>
        <p:txBody>
          <a:bodyPr wrap="square" rtlCol="0">
            <a:spAutoFit/>
          </a:bodyPr>
          <a:lstStyle/>
          <a:p>
            <a:r>
              <a:rPr lang="en-US" sz="4400" dirty="0"/>
              <a:t>“Only activities that meet the definition of </a:t>
            </a:r>
            <a:r>
              <a:rPr lang="en-US" sz="4400" b="1" dirty="0">
                <a:solidFill>
                  <a:srgbClr val="FFC000"/>
                </a:solidFill>
              </a:rPr>
              <a:t>research</a:t>
            </a:r>
            <a:r>
              <a:rPr lang="en-US" sz="4400" b="1" dirty="0"/>
              <a:t> </a:t>
            </a:r>
            <a:r>
              <a:rPr lang="en-US" sz="4400" dirty="0"/>
              <a:t>involving </a:t>
            </a:r>
            <a:r>
              <a:rPr lang="en-US" sz="4400" b="1" dirty="0">
                <a:solidFill>
                  <a:srgbClr val="00B0F0"/>
                </a:solidFill>
              </a:rPr>
              <a:t>human subjects </a:t>
            </a:r>
            <a:r>
              <a:rPr lang="en-US" sz="4400" dirty="0"/>
              <a:t>as defined in the DHHS, FDA or other applicable regulations require IRB review”</a:t>
            </a:r>
          </a:p>
          <a:p>
            <a:endParaRPr lang="en-US" b="1" dirty="0"/>
          </a:p>
        </p:txBody>
      </p:sp>
    </p:spTree>
    <p:extLst>
      <p:ext uri="{BB962C8B-B14F-4D97-AF65-F5344CB8AC3E}">
        <p14:creationId xmlns:p14="http://schemas.microsoft.com/office/powerpoint/2010/main" val="1464670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DBA441A-8E25-B1AD-E973-5ABE4E103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965" y="459379"/>
            <a:ext cx="10966069" cy="5712411"/>
          </a:xfrm>
          <a:prstGeom prst="rect">
            <a:avLst/>
          </a:prstGeom>
        </p:spPr>
      </p:pic>
      <p:sp>
        <p:nvSpPr>
          <p:cNvPr id="4" name="TextBox 3">
            <a:extLst>
              <a:ext uri="{FF2B5EF4-FFF2-40B4-BE49-F238E27FC236}">
                <a16:creationId xmlns:a16="http://schemas.microsoft.com/office/drawing/2014/main" id="{D10EC806-F4DC-BCF8-C5AB-09CAA98BB368}"/>
              </a:ext>
            </a:extLst>
          </p:cNvPr>
          <p:cNvSpPr txBox="1"/>
          <p:nvPr/>
        </p:nvSpPr>
        <p:spPr>
          <a:xfrm>
            <a:off x="1983767" y="6361100"/>
            <a:ext cx="7821949" cy="369332"/>
          </a:xfrm>
          <a:prstGeom prst="rect">
            <a:avLst/>
          </a:prstGeom>
          <a:noFill/>
        </p:spPr>
        <p:txBody>
          <a:bodyPr wrap="none" rtlCol="0">
            <a:spAutoFit/>
          </a:bodyPr>
          <a:lstStyle/>
          <a:p>
            <a:r>
              <a:rPr lang="en-US" dirty="0">
                <a:solidFill>
                  <a:schemeClr val="bg1"/>
                </a:solidFill>
              </a:rPr>
              <a:t>https://irb.northwestern.edu/resources-guidance/protocol-templates-forms/</a:t>
            </a:r>
          </a:p>
        </p:txBody>
      </p:sp>
    </p:spTree>
    <p:extLst>
      <p:ext uri="{BB962C8B-B14F-4D97-AF65-F5344CB8AC3E}">
        <p14:creationId xmlns:p14="http://schemas.microsoft.com/office/powerpoint/2010/main" val="1284827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124D54-7F37-EA68-B632-C9F7743AD7DD}"/>
              </a:ext>
            </a:extLst>
          </p:cNvPr>
          <p:cNvSpPr txBox="1"/>
          <p:nvPr/>
        </p:nvSpPr>
        <p:spPr>
          <a:xfrm>
            <a:off x="1678579" y="2650529"/>
            <a:ext cx="7928324" cy="1015663"/>
          </a:xfrm>
          <a:prstGeom prst="rect">
            <a:avLst/>
          </a:prstGeom>
          <a:noFill/>
        </p:spPr>
        <p:txBody>
          <a:bodyPr wrap="none" rtlCol="0">
            <a:spAutoFit/>
          </a:bodyPr>
          <a:lstStyle/>
          <a:p>
            <a:r>
              <a:rPr lang="en-US" sz="6000" dirty="0"/>
              <a:t>Part A: Is this </a:t>
            </a:r>
            <a:r>
              <a:rPr lang="en-US" sz="6000" dirty="0">
                <a:solidFill>
                  <a:srgbClr val="FFC000"/>
                </a:solidFill>
              </a:rPr>
              <a:t>research?</a:t>
            </a:r>
          </a:p>
        </p:txBody>
      </p:sp>
    </p:spTree>
    <p:extLst>
      <p:ext uri="{BB962C8B-B14F-4D97-AF65-F5344CB8AC3E}">
        <p14:creationId xmlns:p14="http://schemas.microsoft.com/office/powerpoint/2010/main" val="1700130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research paper&#10;&#10;AI-generated content may be incorrect.">
            <a:extLst>
              <a:ext uri="{FF2B5EF4-FFF2-40B4-BE49-F238E27FC236}">
                <a16:creationId xmlns:a16="http://schemas.microsoft.com/office/drawing/2014/main" id="{823DB032-3C15-3368-C53C-925868E74B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648209"/>
            <a:ext cx="10905066" cy="5561582"/>
          </a:xfrm>
          <a:prstGeom prst="rect">
            <a:avLst/>
          </a:prstGeom>
        </p:spPr>
      </p:pic>
    </p:spTree>
    <p:extLst>
      <p:ext uri="{BB962C8B-B14F-4D97-AF65-F5344CB8AC3E}">
        <p14:creationId xmlns:p14="http://schemas.microsoft.com/office/powerpoint/2010/main" val="2142657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AF465-374A-4346-C365-A918E570AE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A16794-A4B2-7E73-A570-05301A7B031E}"/>
              </a:ext>
            </a:extLst>
          </p:cNvPr>
          <p:cNvSpPr txBox="1"/>
          <p:nvPr/>
        </p:nvSpPr>
        <p:spPr>
          <a:xfrm>
            <a:off x="312234" y="2776653"/>
            <a:ext cx="10354694" cy="1015663"/>
          </a:xfrm>
          <a:prstGeom prst="rect">
            <a:avLst/>
          </a:prstGeom>
          <a:noFill/>
        </p:spPr>
        <p:txBody>
          <a:bodyPr wrap="none" rtlCol="0">
            <a:spAutoFit/>
          </a:bodyPr>
          <a:lstStyle/>
          <a:p>
            <a:r>
              <a:rPr lang="en-US" sz="6000" dirty="0"/>
              <a:t>Part B: Is this </a:t>
            </a:r>
            <a:r>
              <a:rPr lang="en-US" sz="6000" dirty="0">
                <a:solidFill>
                  <a:srgbClr val="00B0F0"/>
                </a:solidFill>
              </a:rPr>
              <a:t>human subjects</a:t>
            </a:r>
            <a:r>
              <a:rPr lang="en-US" sz="6000" dirty="0"/>
              <a:t>?</a:t>
            </a:r>
          </a:p>
        </p:txBody>
      </p:sp>
    </p:spTree>
    <p:extLst>
      <p:ext uri="{BB962C8B-B14F-4D97-AF65-F5344CB8AC3E}">
        <p14:creationId xmlns:p14="http://schemas.microsoft.com/office/powerpoint/2010/main" val="3118819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document&#10;&#10;AI-generated content may be incorrect.">
            <a:extLst>
              <a:ext uri="{FF2B5EF4-FFF2-40B4-BE49-F238E27FC236}">
                <a16:creationId xmlns:a16="http://schemas.microsoft.com/office/drawing/2014/main" id="{7C140F86-3111-1776-FAD6-EC984A47A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4519" y="643467"/>
            <a:ext cx="8842962" cy="5571066"/>
          </a:xfrm>
          <a:prstGeom prst="rect">
            <a:avLst/>
          </a:prstGeom>
        </p:spPr>
      </p:pic>
    </p:spTree>
    <p:extLst>
      <p:ext uri="{BB962C8B-B14F-4D97-AF65-F5344CB8AC3E}">
        <p14:creationId xmlns:p14="http://schemas.microsoft.com/office/powerpoint/2010/main" val="3579447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E536E7-30C7-C0A8-B46E-B03B89E05A4B}"/>
              </a:ext>
            </a:extLst>
          </p:cNvPr>
          <p:cNvSpPr txBox="1"/>
          <p:nvPr/>
        </p:nvSpPr>
        <p:spPr>
          <a:xfrm>
            <a:off x="1329584" y="1270187"/>
            <a:ext cx="9532831" cy="1107996"/>
          </a:xfrm>
          <a:prstGeom prst="rect">
            <a:avLst/>
          </a:prstGeom>
          <a:solidFill>
            <a:schemeClr val="accent2">
              <a:lumMod val="20000"/>
              <a:lumOff val="80000"/>
            </a:schemeClr>
          </a:solidFill>
        </p:spPr>
        <p:txBody>
          <a:bodyPr wrap="square" rtlCol="0">
            <a:spAutoFit/>
          </a:bodyPr>
          <a:lstStyle/>
          <a:p>
            <a:r>
              <a:rPr lang="en-US" sz="2400" dirty="0"/>
              <a:t>If the IRB or you determine that your research is not human subjects research, you do not have to do anything else.</a:t>
            </a:r>
          </a:p>
          <a:p>
            <a:endParaRPr lang="en-US" dirty="0"/>
          </a:p>
        </p:txBody>
      </p:sp>
      <p:sp>
        <p:nvSpPr>
          <p:cNvPr id="3" name="TextBox 2">
            <a:extLst>
              <a:ext uri="{FF2B5EF4-FFF2-40B4-BE49-F238E27FC236}">
                <a16:creationId xmlns:a16="http://schemas.microsoft.com/office/drawing/2014/main" id="{79254B93-B542-53CA-F2C1-86D8E02C4CE1}"/>
              </a:ext>
            </a:extLst>
          </p:cNvPr>
          <p:cNvSpPr txBox="1"/>
          <p:nvPr/>
        </p:nvSpPr>
        <p:spPr>
          <a:xfrm>
            <a:off x="1329584" y="3648821"/>
            <a:ext cx="8179121" cy="1938992"/>
          </a:xfrm>
          <a:prstGeom prst="rect">
            <a:avLst/>
          </a:prstGeom>
          <a:solidFill>
            <a:schemeClr val="accent5">
              <a:lumMod val="20000"/>
              <a:lumOff val="80000"/>
            </a:schemeClr>
          </a:solidFill>
        </p:spPr>
        <p:txBody>
          <a:bodyPr wrap="square" rtlCol="0">
            <a:spAutoFit/>
          </a:bodyPr>
          <a:lstStyle/>
          <a:p>
            <a:r>
              <a:rPr lang="en-US" sz="2400" dirty="0"/>
              <a:t>If your research is human subjects research, you need to decide if your study requires oversight from the IRB or if it’s </a:t>
            </a:r>
            <a:r>
              <a:rPr lang="en-US" sz="2400" b="1" dirty="0"/>
              <a:t>exempt </a:t>
            </a:r>
            <a:r>
              <a:rPr lang="en-US" sz="2400" dirty="0"/>
              <a:t>from oversight of the IRB (</a:t>
            </a:r>
            <a:r>
              <a:rPr lang="en-US" sz="2400" b="1" dirty="0"/>
              <a:t>exempt review</a:t>
            </a:r>
            <a:r>
              <a:rPr lang="en-US" sz="2400" dirty="0"/>
              <a:t>). </a:t>
            </a:r>
          </a:p>
          <a:p>
            <a:endParaRPr lang="en-US" sz="2400" dirty="0"/>
          </a:p>
          <a:p>
            <a:r>
              <a:rPr lang="en-US" sz="2400" dirty="0"/>
              <a:t>This requires an application to the IRB.</a:t>
            </a:r>
          </a:p>
        </p:txBody>
      </p:sp>
    </p:spTree>
    <p:extLst>
      <p:ext uri="{BB962C8B-B14F-4D97-AF65-F5344CB8AC3E}">
        <p14:creationId xmlns:p14="http://schemas.microsoft.com/office/powerpoint/2010/main" val="2567347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hite text on a white background&#10;&#10;AI-generated content may be incorrect.">
            <a:extLst>
              <a:ext uri="{FF2B5EF4-FFF2-40B4-BE49-F238E27FC236}">
                <a16:creationId xmlns:a16="http://schemas.microsoft.com/office/drawing/2014/main" id="{9B1D7B2B-25B2-F02A-2894-8AFAECBC7BBD}"/>
              </a:ext>
            </a:extLst>
          </p:cNvPr>
          <p:cNvPicPr>
            <a:picLocks noChangeAspect="1"/>
          </p:cNvPicPr>
          <p:nvPr/>
        </p:nvPicPr>
        <p:blipFill>
          <a:blip r:embed="rId2">
            <a:extLst>
              <a:ext uri="{28A0092B-C50C-407E-A947-70E740481C1C}">
                <a14:useLocalDpi xmlns:a14="http://schemas.microsoft.com/office/drawing/2010/main" val="0"/>
              </a:ext>
            </a:extLst>
          </a:blip>
          <a:srcRect r="10086" b="-2"/>
          <a:stretch>
            <a:fillRect/>
          </a:stretch>
        </p:blipFill>
        <p:spPr>
          <a:xfrm>
            <a:off x="20" y="431"/>
            <a:ext cx="8115280" cy="6408311"/>
          </a:xfrm>
          <a:prstGeom prst="rect">
            <a:avLst/>
          </a:prstGeom>
        </p:spPr>
      </p:pic>
      <p:sp>
        <p:nvSpPr>
          <p:cNvPr id="5" name="TextBox 4">
            <a:extLst>
              <a:ext uri="{FF2B5EF4-FFF2-40B4-BE49-F238E27FC236}">
                <a16:creationId xmlns:a16="http://schemas.microsoft.com/office/drawing/2014/main" id="{91702766-A7B0-7166-B6A5-0E50FB6F749D}"/>
              </a:ext>
            </a:extLst>
          </p:cNvPr>
          <p:cNvSpPr txBox="1"/>
          <p:nvPr/>
        </p:nvSpPr>
        <p:spPr>
          <a:xfrm>
            <a:off x="8643193" y="2418408"/>
            <a:ext cx="2942813" cy="3540265"/>
          </a:xfrm>
          <a:prstGeom prst="rect">
            <a:avLst/>
          </a:prstGeom>
        </p:spPr>
        <p:txBody>
          <a:bodyPr vert="horz" lIns="91440" tIns="45720" rIns="91440" bIns="45720" rtlCol="0">
            <a:normAutofit/>
          </a:bodyPr>
          <a:lstStyle/>
          <a:p>
            <a:pPr>
              <a:lnSpc>
                <a:spcPct val="90000"/>
              </a:lnSpc>
              <a:spcAft>
                <a:spcPts val="600"/>
              </a:spcAft>
            </a:pPr>
            <a:r>
              <a:rPr lang="en-US" sz="2000" dirty="0"/>
              <a:t>https://irb.northwestern.edu/submitting-to-the-irb/types-of-reviews/exempt-review.html#exempt1</a:t>
            </a:r>
          </a:p>
        </p:txBody>
      </p:sp>
      <p:sp>
        <p:nvSpPr>
          <p:cNvPr id="12"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127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4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10;&#10;AI-generated content may be incorrect.">
            <a:extLst>
              <a:ext uri="{FF2B5EF4-FFF2-40B4-BE49-F238E27FC236}">
                <a16:creationId xmlns:a16="http://schemas.microsoft.com/office/drawing/2014/main" id="{F7568DEB-3730-5C35-DF77-A9D40920C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467" y="811785"/>
            <a:ext cx="10905066" cy="5234430"/>
          </a:xfrm>
          <a:prstGeom prst="rect">
            <a:avLst/>
          </a:prstGeom>
        </p:spPr>
      </p:pic>
    </p:spTree>
    <p:extLst>
      <p:ext uri="{BB962C8B-B14F-4D97-AF65-F5344CB8AC3E}">
        <p14:creationId xmlns:p14="http://schemas.microsoft.com/office/powerpoint/2010/main" val="3549845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3A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text with black text&#10;&#10;AI-generated content may be incorrect.">
            <a:extLst>
              <a:ext uri="{FF2B5EF4-FFF2-40B4-BE49-F238E27FC236}">
                <a16:creationId xmlns:a16="http://schemas.microsoft.com/office/drawing/2014/main" id="{82AA9F5B-A36F-6B4F-E0E2-3555A660E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277" y="643467"/>
            <a:ext cx="8505445" cy="5571066"/>
          </a:xfrm>
          <a:prstGeom prst="rect">
            <a:avLst/>
          </a:prstGeom>
        </p:spPr>
      </p:pic>
    </p:spTree>
    <p:extLst>
      <p:ext uri="{BB962C8B-B14F-4D97-AF65-F5344CB8AC3E}">
        <p14:creationId xmlns:p14="http://schemas.microsoft.com/office/powerpoint/2010/main" val="2143665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BD7CC6-2F7F-4587-8E92-D041AB2CE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7ED1F4-19EF-4BC2-A6EA-DF1525142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0EE7C14F-442F-4416-A4A9-6DA10263A4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97AC4CCD-70AA-4916-97EA-D9C12FED17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5694289-EA59-4679-9DB4-0646321A8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2EDAD0A-6995-496D-9789-A34C66F5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CBBB211-248C-4F94-900A-80CD8D52F3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8DCC953-87D5-419D-A529-94A946251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F67D0B7-A0F4-47EB-8DF7-2630C056AB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A3919D60-F174-4FEB-9E9D-5AF6BD659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98EF7474-F1F7-47A7-AF33-E38A86EBF6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8B14C3B3-01E7-4DD2-80BC-D6605BDB3A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9E2ED25-9BE8-462A-BE54-D3E506DBA2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3E48329-07A0-4DBB-9D0C-0614AE372F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ED609B4-86D5-44D5-8511-42AE9B129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C912E1BF-76C2-49D5-A5AC-1CE20255C4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1" name="Straight Connector 30">
              <a:extLst>
                <a:ext uri="{FF2B5EF4-FFF2-40B4-BE49-F238E27FC236}">
                  <a16:creationId xmlns:a16="http://schemas.microsoft.com/office/drawing/2014/main" id="{84E6722B-B0C0-4A43-91F6-6E2D6E2D7F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8EAB6DA-9741-4668-8E47-957CD5151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36EC6AA-9E44-4DD2-B718-EE04111414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38DE653-B3C7-49E5-A3B0-6C00B26083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90AE89EB-4F51-4181-9475-7E1048FB3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B78285A0-9022-40FD-B520-91444BA163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0E2EED1A-F137-41BB-A555-7CDFF9C334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E1EC980-DEDC-41BF-995C-1D471C90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A2F9486-DC13-4EDD-82CE-7FFC6F4846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46A2475-19E5-46B8-B7FE-C2CF42971F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79BEA34-D7A6-0AF9-212F-015D22C45F4E}"/>
              </a:ext>
            </a:extLst>
          </p:cNvPr>
          <p:cNvSpPr>
            <a:spLocks noGrp="1"/>
          </p:cNvSpPr>
          <p:nvPr>
            <p:ph type="title"/>
          </p:nvPr>
        </p:nvSpPr>
        <p:spPr>
          <a:xfrm>
            <a:off x="629640" y="4038037"/>
            <a:ext cx="5107366" cy="2087424"/>
          </a:xfrm>
          <a:noFill/>
        </p:spPr>
        <p:txBody>
          <a:bodyPr vert="horz" lIns="91440" tIns="45720" rIns="91440" bIns="45720" rtlCol="0" anchor="t">
            <a:normAutofit/>
          </a:bodyPr>
          <a:lstStyle/>
          <a:p>
            <a:r>
              <a:rPr lang="en-US" sz="4800" kern="1200">
                <a:solidFill>
                  <a:schemeClr val="bg1"/>
                </a:solidFill>
                <a:latin typeface="+mj-lt"/>
                <a:ea typeface="+mj-ea"/>
                <a:cs typeface="+mj-cs"/>
              </a:rPr>
              <a:t>Studies that are IRB Exempt Require Consent</a:t>
            </a:r>
          </a:p>
        </p:txBody>
      </p:sp>
      <p:pic>
        <p:nvPicPr>
          <p:cNvPr id="5" name="Picture 4" descr="A close-up of a text&#10;&#10;AI-generated content may be incorrect.">
            <a:extLst>
              <a:ext uri="{FF2B5EF4-FFF2-40B4-BE49-F238E27FC236}">
                <a16:creationId xmlns:a16="http://schemas.microsoft.com/office/drawing/2014/main" id="{23AB715E-D9DD-4034-4DB7-9AEDFBE95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359" y="1315188"/>
            <a:ext cx="10843065" cy="1870429"/>
          </a:xfrm>
          <a:prstGeom prst="rect">
            <a:avLst/>
          </a:prstGeom>
        </p:spPr>
      </p:pic>
      <p:grpSp>
        <p:nvGrpSpPr>
          <p:cNvPr id="44" name="Group 43">
            <a:extLst>
              <a:ext uri="{FF2B5EF4-FFF2-40B4-BE49-F238E27FC236}">
                <a16:creationId xmlns:a16="http://schemas.microsoft.com/office/drawing/2014/main" id="{91CD8CAA-4614-4393-ADD7-7FDFD8ABD7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45" name="Straight Connector 44">
              <a:extLst>
                <a:ext uri="{FF2B5EF4-FFF2-40B4-BE49-F238E27FC236}">
                  <a16:creationId xmlns:a16="http://schemas.microsoft.com/office/drawing/2014/main" id="{89F5BF84-4D12-40EB-B3CA-72B55341A8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CF91815-2B4A-44C8-BAC2-6732AD11A9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23960DB-F7E9-40C5-BDC7-9700C71B1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95623C8-E3C3-425E-B186-ADFF5B6702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9089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F7E81F9-12E0-D789-5564-05585A7006FE}"/>
              </a:ext>
            </a:extLst>
          </p:cNvPr>
          <p:cNvSpPr>
            <a:spLocks noGrp="1"/>
          </p:cNvSpPr>
          <p:nvPr>
            <p:ph type="title"/>
          </p:nvPr>
        </p:nvSpPr>
        <p:spPr>
          <a:xfrm>
            <a:off x="612648" y="603504"/>
            <a:ext cx="5862396" cy="1527048"/>
          </a:xfrm>
        </p:spPr>
        <p:txBody>
          <a:bodyPr vert="horz" lIns="91440" tIns="45720" rIns="91440" bIns="45720" rtlCol="0" anchor="b">
            <a:normAutofit/>
          </a:bodyPr>
          <a:lstStyle/>
          <a:p>
            <a:r>
              <a:rPr lang="en-US" sz="3600" b="1" kern="1200">
                <a:solidFill>
                  <a:schemeClr val="tx1"/>
                </a:solidFill>
                <a:latin typeface="+mj-lt"/>
                <a:ea typeface="+mj-ea"/>
                <a:cs typeface="+mj-cs"/>
              </a:rPr>
              <a:t>Err on the side of Caution</a:t>
            </a:r>
          </a:p>
        </p:txBody>
      </p:sp>
      <p:sp>
        <p:nvSpPr>
          <p:cNvPr id="2" name="TextBox 1">
            <a:extLst>
              <a:ext uri="{FF2B5EF4-FFF2-40B4-BE49-F238E27FC236}">
                <a16:creationId xmlns:a16="http://schemas.microsoft.com/office/drawing/2014/main" id="{220B5B0F-A31E-C6F4-A6A6-FCE8CFDABC0C}"/>
              </a:ext>
            </a:extLst>
          </p:cNvPr>
          <p:cNvSpPr txBox="1"/>
          <p:nvPr/>
        </p:nvSpPr>
        <p:spPr>
          <a:xfrm>
            <a:off x="612648" y="2212848"/>
            <a:ext cx="5862396" cy="4096512"/>
          </a:xfrm>
          <a:prstGeom prst="rect">
            <a:avLst/>
          </a:prstGeom>
        </p:spPr>
        <p:txBody>
          <a:bodyPr vert="horz" lIns="91440" tIns="45720" rIns="91440" bIns="45720" rtlCol="0">
            <a:normAutofit/>
          </a:bodyPr>
          <a:lstStyle/>
          <a:p>
            <a:pPr>
              <a:lnSpc>
                <a:spcPct val="120000"/>
              </a:lnSpc>
              <a:spcAft>
                <a:spcPts val="600"/>
              </a:spcAft>
            </a:pPr>
            <a:r>
              <a:rPr lang="en-US"/>
              <a:t>The IRB Office encourages investigators to err on the side of caution in determining whether to submit a Human Research Determination request because the Office will not review already conducted research if the investigator later learns that IRB review was required. </a:t>
            </a:r>
          </a:p>
          <a:p>
            <a:pPr indent="-228600">
              <a:lnSpc>
                <a:spcPct val="120000"/>
              </a:lnSpc>
              <a:spcAft>
                <a:spcPts val="600"/>
              </a:spcAft>
              <a:buFont typeface="Arial" panose="020B0604020202020204" pitchFamily="34" charset="0"/>
              <a:buChar char="•"/>
            </a:pPr>
            <a:endParaRPr lang="en-US" dirty="0"/>
          </a:p>
        </p:txBody>
      </p:sp>
      <p:pic>
        <p:nvPicPr>
          <p:cNvPr id="5" name="Graphic 4" descr="Warning with solid fill">
            <a:extLst>
              <a:ext uri="{FF2B5EF4-FFF2-40B4-BE49-F238E27FC236}">
                <a16:creationId xmlns:a16="http://schemas.microsoft.com/office/drawing/2014/main" id="{3DADF4E5-3969-40A2-2BA5-1A26CEA3251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3089673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11D14C-5D7D-A3DD-C995-96FAC88247F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0F8B4AA-895A-B289-98DA-5412E5B83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171F6B6-D119-5001-1B48-C7C2DA308A1F}"/>
              </a:ext>
            </a:extLst>
          </p:cNvPr>
          <p:cNvSpPr>
            <a:spLocks noGrp="1"/>
          </p:cNvSpPr>
          <p:nvPr>
            <p:ph type="title"/>
          </p:nvPr>
        </p:nvSpPr>
        <p:spPr>
          <a:xfrm>
            <a:off x="612648" y="603504"/>
            <a:ext cx="5862396" cy="1527048"/>
          </a:xfrm>
        </p:spPr>
        <p:txBody>
          <a:bodyPr vert="horz" lIns="91440" tIns="45720" rIns="91440" bIns="45720" rtlCol="0" anchor="b">
            <a:normAutofit/>
          </a:bodyPr>
          <a:lstStyle/>
          <a:p>
            <a:r>
              <a:rPr lang="en-US" sz="3600" b="1" kern="1200">
                <a:solidFill>
                  <a:schemeClr val="tx1"/>
                </a:solidFill>
                <a:latin typeface="+mj-lt"/>
                <a:ea typeface="+mj-ea"/>
                <a:cs typeface="+mj-cs"/>
              </a:rPr>
              <a:t>Err on the side of Caution</a:t>
            </a:r>
          </a:p>
        </p:txBody>
      </p:sp>
      <p:sp>
        <p:nvSpPr>
          <p:cNvPr id="2" name="TextBox 1">
            <a:extLst>
              <a:ext uri="{FF2B5EF4-FFF2-40B4-BE49-F238E27FC236}">
                <a16:creationId xmlns:a16="http://schemas.microsoft.com/office/drawing/2014/main" id="{35DCC381-28DE-43C8-EAB7-221B90D1C1E6}"/>
              </a:ext>
            </a:extLst>
          </p:cNvPr>
          <p:cNvSpPr txBox="1"/>
          <p:nvPr/>
        </p:nvSpPr>
        <p:spPr>
          <a:xfrm>
            <a:off x="612648" y="2212848"/>
            <a:ext cx="5862396" cy="4096512"/>
          </a:xfrm>
          <a:prstGeom prst="rect">
            <a:avLst/>
          </a:prstGeom>
        </p:spPr>
        <p:txBody>
          <a:bodyPr vert="horz" lIns="91440" tIns="45720" rIns="91440" bIns="45720" rtlCol="0">
            <a:normAutofit/>
          </a:bodyPr>
          <a:lstStyle/>
          <a:p>
            <a:pPr>
              <a:lnSpc>
                <a:spcPct val="120000"/>
              </a:lnSpc>
              <a:spcAft>
                <a:spcPts val="600"/>
              </a:spcAft>
            </a:pPr>
            <a:r>
              <a:rPr lang="en-US"/>
              <a:t>The IRB Office encourages investigators to err on the side of caution in determining whether to submit a Human Research Determination request because the Office will not review already conducted research if the investigator later learns that IRB review was required. </a:t>
            </a:r>
          </a:p>
          <a:p>
            <a:pPr indent="-228600">
              <a:lnSpc>
                <a:spcPct val="120000"/>
              </a:lnSpc>
              <a:spcAft>
                <a:spcPts val="600"/>
              </a:spcAft>
              <a:buFont typeface="Arial" panose="020B0604020202020204" pitchFamily="34" charset="0"/>
              <a:buChar char="•"/>
            </a:pPr>
            <a:endParaRPr lang="en-US" dirty="0"/>
          </a:p>
        </p:txBody>
      </p:sp>
      <p:pic>
        <p:nvPicPr>
          <p:cNvPr id="5" name="Graphic 4" descr="Warning with solid fill">
            <a:extLst>
              <a:ext uri="{FF2B5EF4-FFF2-40B4-BE49-F238E27FC236}">
                <a16:creationId xmlns:a16="http://schemas.microsoft.com/office/drawing/2014/main" id="{1E067D1F-EAED-8D98-16AD-720BCA7BE7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
        <p:nvSpPr>
          <p:cNvPr id="6" name="TextBox 5">
            <a:extLst>
              <a:ext uri="{FF2B5EF4-FFF2-40B4-BE49-F238E27FC236}">
                <a16:creationId xmlns:a16="http://schemas.microsoft.com/office/drawing/2014/main" id="{EC5A2BE8-F158-FBA2-834E-3C8D763AE1D3}"/>
              </a:ext>
            </a:extLst>
          </p:cNvPr>
          <p:cNvSpPr txBox="1"/>
          <p:nvPr/>
        </p:nvSpPr>
        <p:spPr>
          <a:xfrm>
            <a:off x="1678724" y="5608165"/>
            <a:ext cx="6869151" cy="1200329"/>
          </a:xfrm>
          <a:prstGeom prst="rect">
            <a:avLst/>
          </a:prstGeom>
          <a:noFill/>
        </p:spPr>
        <p:txBody>
          <a:bodyPr wrap="square" rtlCol="0">
            <a:spAutoFit/>
          </a:bodyPr>
          <a:lstStyle/>
          <a:p>
            <a:r>
              <a:rPr lang="en-US" dirty="0">
                <a:highlight>
                  <a:srgbClr val="FFFF00"/>
                </a:highlight>
              </a:rPr>
              <a:t>Note that some journals require you to have evidence that either your project has IRB approval or that it has been reviewed and designated as “Not Human Subjects Research”. The Northwestern IRB can provide documentation for you for this.</a:t>
            </a:r>
          </a:p>
        </p:txBody>
      </p:sp>
    </p:spTree>
    <p:extLst>
      <p:ext uri="{BB962C8B-B14F-4D97-AF65-F5344CB8AC3E}">
        <p14:creationId xmlns:p14="http://schemas.microsoft.com/office/powerpoint/2010/main" val="290173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4119"/>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5D095D3E-C464-41D5-87FA-07742698A7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5" name="Color">
              <a:extLst>
                <a:ext uri="{FF2B5EF4-FFF2-40B4-BE49-F238E27FC236}">
                  <a16:creationId xmlns:a16="http://schemas.microsoft.com/office/drawing/2014/main" id="{7722DCE9-76F1-42AC-AC0A-487CFB087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B29A5FA1-D0E7-448B-AB7D-032F01D5B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Color">
            <a:extLst>
              <a:ext uri="{FF2B5EF4-FFF2-40B4-BE49-F238E27FC236}">
                <a16:creationId xmlns:a16="http://schemas.microsoft.com/office/drawing/2014/main" id="{C58F402F-FDB5-409B-8818-B6FCE06E5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75A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omputer&#10;&#10;AI-generated content may be incorrect.">
            <a:extLst>
              <a:ext uri="{FF2B5EF4-FFF2-40B4-BE49-F238E27FC236}">
                <a16:creationId xmlns:a16="http://schemas.microsoft.com/office/drawing/2014/main" id="{310892B6-EE8A-404F-16C5-DAC1F3C52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7307" y="1133309"/>
            <a:ext cx="6711526" cy="4580616"/>
          </a:xfrm>
          <a:prstGeom prst="rect">
            <a:avLst/>
          </a:prstGeom>
        </p:spPr>
      </p:pic>
      <p:grpSp>
        <p:nvGrpSpPr>
          <p:cNvPr id="20" name="Group 1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1" name="Freeform: Shape 20">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77E769A4-7B3D-12FA-0A01-1023F99C6212}"/>
              </a:ext>
            </a:extLst>
          </p:cNvPr>
          <p:cNvSpPr>
            <a:spLocks noGrp="1"/>
          </p:cNvSpPr>
          <p:nvPr>
            <p:ph type="title"/>
          </p:nvPr>
        </p:nvSpPr>
        <p:spPr>
          <a:xfrm>
            <a:off x="1012644" y="842332"/>
            <a:ext cx="3585114" cy="2782056"/>
          </a:xfrm>
        </p:spPr>
        <p:txBody>
          <a:bodyPr vert="horz" lIns="91440" tIns="45720" rIns="91440" bIns="45720" rtlCol="0" anchor="b">
            <a:normAutofit/>
          </a:bodyPr>
          <a:lstStyle/>
          <a:p>
            <a:r>
              <a:rPr lang="en-US" sz="4800" kern="1200">
                <a:solidFill>
                  <a:schemeClr val="tx2"/>
                </a:solidFill>
                <a:latin typeface="+mj-lt"/>
                <a:ea typeface="+mj-ea"/>
                <a:cs typeface="+mj-cs"/>
              </a:rPr>
              <a:t>The IRB Team is very helpful!!!</a:t>
            </a:r>
          </a:p>
        </p:txBody>
      </p:sp>
    </p:spTree>
    <p:extLst>
      <p:ext uri="{BB962C8B-B14F-4D97-AF65-F5344CB8AC3E}">
        <p14:creationId xmlns:p14="http://schemas.microsoft.com/office/powerpoint/2010/main" val="1642684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9D14-C952-5208-21C2-ED0A813FB19B}"/>
              </a:ext>
            </a:extLst>
          </p:cNvPr>
          <p:cNvSpPr>
            <a:spLocks noGrp="1"/>
          </p:cNvSpPr>
          <p:nvPr>
            <p:ph type="title"/>
          </p:nvPr>
        </p:nvSpPr>
        <p:spPr/>
        <p:txBody>
          <a:bodyPr/>
          <a:lstStyle/>
          <a:p>
            <a:r>
              <a:rPr lang="en-US" dirty="0"/>
              <a:t>The Searle Center Can Partner with You</a:t>
            </a:r>
          </a:p>
        </p:txBody>
      </p:sp>
      <p:sp>
        <p:nvSpPr>
          <p:cNvPr id="3" name="Content Placeholder 2">
            <a:extLst>
              <a:ext uri="{FF2B5EF4-FFF2-40B4-BE49-F238E27FC236}">
                <a16:creationId xmlns:a16="http://schemas.microsoft.com/office/drawing/2014/main" id="{56D9454D-A3C1-11F6-E2B7-98D44D369CAC}"/>
              </a:ext>
            </a:extLst>
          </p:cNvPr>
          <p:cNvSpPr>
            <a:spLocks noGrp="1"/>
          </p:cNvSpPr>
          <p:nvPr>
            <p:ph idx="1"/>
          </p:nvPr>
        </p:nvSpPr>
        <p:spPr/>
        <p:txBody>
          <a:bodyPr/>
          <a:lstStyle/>
          <a:p>
            <a:r>
              <a:rPr lang="en-US" dirty="0"/>
              <a:t>Develop research questions</a:t>
            </a:r>
          </a:p>
          <a:p>
            <a:r>
              <a:rPr lang="en-US" dirty="0"/>
              <a:t>Design your study</a:t>
            </a:r>
          </a:p>
          <a:p>
            <a:r>
              <a:rPr lang="en-US" dirty="0"/>
              <a:t>Identify data sources</a:t>
            </a:r>
          </a:p>
          <a:p>
            <a:r>
              <a:rPr lang="en-US" dirty="0"/>
              <a:t>Develop surveys, interview &amp; focus group questions</a:t>
            </a:r>
          </a:p>
          <a:p>
            <a:r>
              <a:rPr lang="en-US" dirty="0"/>
              <a:t>Suggest approaches for data analysis</a:t>
            </a:r>
          </a:p>
          <a:p>
            <a:r>
              <a:rPr lang="en-US" dirty="0"/>
              <a:t>Provide feedback on manuscript drafts</a:t>
            </a:r>
          </a:p>
          <a:p>
            <a:r>
              <a:rPr lang="en-US" dirty="0"/>
              <a:t>Can create learning &amp; writing communities</a:t>
            </a:r>
          </a:p>
        </p:txBody>
      </p:sp>
    </p:spTree>
    <p:extLst>
      <p:ext uri="{BB962C8B-B14F-4D97-AF65-F5344CB8AC3E}">
        <p14:creationId xmlns:p14="http://schemas.microsoft.com/office/powerpoint/2010/main" val="4204846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BB46-BB6D-C422-B8AA-80FF6A4EACFE}"/>
              </a:ext>
            </a:extLst>
          </p:cNvPr>
          <p:cNvSpPr>
            <a:spLocks noGrp="1"/>
          </p:cNvSpPr>
          <p:nvPr>
            <p:ph type="title"/>
          </p:nvPr>
        </p:nvSpPr>
        <p:spPr/>
        <p:txBody>
          <a:bodyPr/>
          <a:lstStyle/>
          <a:p>
            <a:r>
              <a:rPr lang="en-US" dirty="0"/>
              <a:t>Funding Opportunities in Weinberg &amp; Northwestern</a:t>
            </a:r>
          </a:p>
        </p:txBody>
      </p:sp>
      <p:sp>
        <p:nvSpPr>
          <p:cNvPr id="3" name="Content Placeholder 2">
            <a:extLst>
              <a:ext uri="{FF2B5EF4-FFF2-40B4-BE49-F238E27FC236}">
                <a16:creationId xmlns:a16="http://schemas.microsoft.com/office/drawing/2014/main" id="{ADF54879-7398-4C1C-58A4-FF74C72484F4}"/>
              </a:ext>
            </a:extLst>
          </p:cNvPr>
          <p:cNvSpPr>
            <a:spLocks noGrp="1"/>
          </p:cNvSpPr>
          <p:nvPr>
            <p:ph idx="1"/>
          </p:nvPr>
        </p:nvSpPr>
        <p:spPr/>
        <p:txBody>
          <a:bodyPr>
            <a:normAutofit lnSpcReduction="10000"/>
          </a:bodyPr>
          <a:lstStyle/>
          <a:p>
            <a:r>
              <a:rPr lang="en-US" dirty="0"/>
              <a:t>Hewlett Fund for Curricular Innovation</a:t>
            </a:r>
          </a:p>
          <a:p>
            <a:pPr lvl="1"/>
            <a:r>
              <a:rPr lang="en-US" dirty="0">
                <a:hlinkClick r:id="rId2"/>
              </a:rPr>
              <a:t>https://lrc.northwestern.edu/language-instruction/funding-opportunities/hewlett-fund-for-language-faculty.html</a:t>
            </a:r>
            <a:endParaRPr lang="en-US" dirty="0"/>
          </a:p>
          <a:p>
            <a:pPr marL="457200" lvl="1" indent="0">
              <a:buNone/>
            </a:pPr>
            <a:endParaRPr lang="en-US" dirty="0"/>
          </a:p>
          <a:p>
            <a:r>
              <a:rPr lang="en-US" dirty="0"/>
              <a:t>Office of the Provost</a:t>
            </a:r>
          </a:p>
          <a:p>
            <a:pPr lvl="1"/>
            <a:r>
              <a:rPr lang="en-US" dirty="0">
                <a:hlinkClick r:id="rId3"/>
              </a:rPr>
              <a:t>https://www.northwestern.edu/provost/faculty-resources/funding-opportunities/</a:t>
            </a:r>
            <a:endParaRPr lang="en-US" dirty="0"/>
          </a:p>
          <a:p>
            <a:pPr lvl="1"/>
            <a:endParaRPr lang="en-US" dirty="0"/>
          </a:p>
          <a:p>
            <a:r>
              <a:rPr lang="en-US" dirty="0"/>
              <a:t>Alumnae Grants</a:t>
            </a:r>
          </a:p>
          <a:p>
            <a:pPr lvl="1"/>
            <a:r>
              <a:rPr lang="en-US" dirty="0">
                <a:hlinkClick r:id="rId2"/>
              </a:rPr>
              <a:t>https://lrc.northwestern.edu/language-instruction/funding-opportunities/hewlett-fund-for-language-faculty.html</a:t>
            </a:r>
            <a:endParaRPr lang="en-US" dirty="0"/>
          </a:p>
          <a:p>
            <a:pPr marL="457200" lvl="1" indent="0">
              <a:buNone/>
            </a:pPr>
            <a:endParaRPr lang="en-US" dirty="0"/>
          </a:p>
        </p:txBody>
      </p:sp>
    </p:spTree>
    <p:extLst>
      <p:ext uri="{BB962C8B-B14F-4D97-AF65-F5344CB8AC3E}">
        <p14:creationId xmlns:p14="http://schemas.microsoft.com/office/powerpoint/2010/main" val="34946055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1719-103C-5508-4795-34652AEC48E1}"/>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dirty="0"/>
              <a:t>Options for Publishing Your Work</a:t>
            </a:r>
          </a:p>
        </p:txBody>
      </p:sp>
      <p:cxnSp>
        <p:nvCxnSpPr>
          <p:cNvPr id="9" name="Straight Connector 8">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top view of books with different cover colors">
            <a:extLst>
              <a:ext uri="{FF2B5EF4-FFF2-40B4-BE49-F238E27FC236}">
                <a16:creationId xmlns:a16="http://schemas.microsoft.com/office/drawing/2014/main" id="{39857022-EDCE-8106-EC41-E83012704B8B}"/>
              </a:ext>
            </a:extLst>
          </p:cNvPr>
          <p:cNvPicPr>
            <a:picLocks noChangeAspect="1"/>
          </p:cNvPicPr>
          <p:nvPr/>
        </p:nvPicPr>
        <p:blipFill>
          <a:blip r:embed="rId2"/>
          <a:srcRect t="7053" r="-1" b="2429"/>
          <a:stretch>
            <a:fillRect/>
          </a:stretch>
        </p:blipFill>
        <p:spPr>
          <a:xfrm>
            <a:off x="4615543" y="10"/>
            <a:ext cx="7576458" cy="6857990"/>
          </a:xfrm>
          <a:prstGeom prst="rect">
            <a:avLst/>
          </a:prstGeom>
        </p:spPr>
      </p:pic>
    </p:spTree>
    <p:extLst>
      <p:ext uri="{BB962C8B-B14F-4D97-AF65-F5344CB8AC3E}">
        <p14:creationId xmlns:p14="http://schemas.microsoft.com/office/powerpoint/2010/main" val="873533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C3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69AD922-B884-C971-1309-0BEAE17B48F6}"/>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Scholarship of Learning and Teaching Journals</a:t>
            </a:r>
          </a:p>
        </p:txBody>
      </p:sp>
      <p:pic>
        <p:nvPicPr>
          <p:cNvPr id="6" name="Picture 5" descr="A screenshot of a website&#10;&#10;AI-generated content may be incorrect.">
            <a:extLst>
              <a:ext uri="{FF2B5EF4-FFF2-40B4-BE49-F238E27FC236}">
                <a16:creationId xmlns:a16="http://schemas.microsoft.com/office/drawing/2014/main" id="{86427708-79E9-BBD7-205B-7AF6D4D0A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21271"/>
            <a:ext cx="7188199" cy="3612069"/>
          </a:xfrm>
          <a:prstGeom prst="rect">
            <a:avLst/>
          </a:prstGeom>
        </p:spPr>
      </p:pic>
    </p:spTree>
    <p:extLst>
      <p:ext uri="{BB962C8B-B14F-4D97-AF65-F5344CB8AC3E}">
        <p14:creationId xmlns:p14="http://schemas.microsoft.com/office/powerpoint/2010/main" val="735995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D5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51A0FA7-93C1-A68C-AFB3-178AE153314D}"/>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A Journal on Scholarship with Students</a:t>
            </a:r>
          </a:p>
        </p:txBody>
      </p:sp>
      <p:pic>
        <p:nvPicPr>
          <p:cNvPr id="3" name="Picture 2" descr="A screenshot of a journal&#10;&#10;AI-generated content may be incorrect.">
            <a:extLst>
              <a:ext uri="{FF2B5EF4-FFF2-40B4-BE49-F238E27FC236}">
                <a16:creationId xmlns:a16="http://schemas.microsoft.com/office/drawing/2014/main" id="{D481C821-0B5F-F4EB-2464-41DF937EC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9657" y="961812"/>
            <a:ext cx="6686084" cy="4930987"/>
          </a:xfrm>
          <a:prstGeom prst="rect">
            <a:avLst/>
          </a:prstGeom>
        </p:spPr>
      </p:pic>
    </p:spTree>
    <p:extLst>
      <p:ext uri="{BB962C8B-B14F-4D97-AF65-F5344CB8AC3E}">
        <p14:creationId xmlns:p14="http://schemas.microsoft.com/office/powerpoint/2010/main" val="1972195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C4C42016-34C0-4D37-91CF-4830826960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24" name="Color">
              <a:extLst>
                <a:ext uri="{FF2B5EF4-FFF2-40B4-BE49-F238E27FC236}">
                  <a16:creationId xmlns:a16="http://schemas.microsoft.com/office/drawing/2014/main" id="{4EB45A5E-A300-4C79-A5AE-A78AB7C683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lor">
              <a:extLst>
                <a:ext uri="{FF2B5EF4-FFF2-40B4-BE49-F238E27FC236}">
                  <a16:creationId xmlns:a16="http://schemas.microsoft.com/office/drawing/2014/main" id="{A4B8AED9-E236-44C8-A286-D5FAC4AC8F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5A7DBA8A-AFD3-4A43-8CFF-101BE55E4E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8" name="Freeform: Shape 27">
              <a:extLst>
                <a:ext uri="{FF2B5EF4-FFF2-40B4-BE49-F238E27FC236}">
                  <a16:creationId xmlns:a16="http://schemas.microsoft.com/office/drawing/2014/main" id="{19812AD9-E6DC-4032-9634-F8BE9C8B3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D2AFB4EC-2587-41C9-94B0-4F78DFB04C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03F997D7-F70D-41BF-9C5D-E357217C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035684B1-1016-4CA6-AA4F-40CF7D9FC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DA0F1A9E-BA7D-4BF5-8200-1A9DB79A4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E9E0FC27-B989-41F5-AAAA-539EA3DFF3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E6054A11-21E3-4D56-91DB-7E98A6256D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3E33F31-CD00-07D3-A8B9-B09FE37D3FFA}"/>
              </a:ext>
            </a:extLst>
          </p:cNvPr>
          <p:cNvSpPr>
            <a:spLocks noGrp="1"/>
          </p:cNvSpPr>
          <p:nvPr>
            <p:ph type="title"/>
          </p:nvPr>
        </p:nvSpPr>
        <p:spPr>
          <a:xfrm>
            <a:off x="789708" y="1197809"/>
            <a:ext cx="8666526" cy="4800654"/>
          </a:xfrm>
        </p:spPr>
        <p:txBody>
          <a:bodyPr vert="horz" lIns="91440" tIns="45720" rIns="91440" bIns="45720" rtlCol="0" anchor="t">
            <a:normAutofit/>
          </a:bodyPr>
          <a:lstStyle/>
          <a:p>
            <a:pPr algn="ctr"/>
            <a:r>
              <a:rPr lang="en-US" sz="4800" kern="1200" dirty="0">
                <a:solidFill>
                  <a:schemeClr val="bg1"/>
                </a:solidFill>
                <a:latin typeface="+mj-lt"/>
                <a:ea typeface="+mj-ea"/>
                <a:cs typeface="+mj-cs"/>
              </a:rPr>
              <a:t>Opportunities for Community</a:t>
            </a:r>
            <a:br>
              <a:rPr lang="en-US" sz="4800" kern="1200" dirty="0">
                <a:solidFill>
                  <a:schemeClr val="bg1"/>
                </a:solidFill>
                <a:latin typeface="+mj-lt"/>
                <a:ea typeface="+mj-ea"/>
                <a:cs typeface="+mj-cs"/>
              </a:rPr>
            </a:br>
            <a:r>
              <a:rPr lang="en-US" sz="4800" kern="1200" dirty="0">
                <a:solidFill>
                  <a:schemeClr val="bg1"/>
                </a:solidFill>
                <a:latin typeface="+mj-lt"/>
                <a:ea typeface="+mj-ea"/>
                <a:cs typeface="+mj-cs"/>
              </a:rPr>
              <a:t> &amp; </a:t>
            </a:r>
            <a:br>
              <a:rPr lang="en-US" sz="4800" kern="1200" dirty="0">
                <a:solidFill>
                  <a:schemeClr val="bg1"/>
                </a:solidFill>
                <a:latin typeface="+mj-lt"/>
                <a:ea typeface="+mj-ea"/>
                <a:cs typeface="+mj-cs"/>
              </a:rPr>
            </a:br>
            <a:r>
              <a:rPr lang="en-US" sz="4800" kern="1200" dirty="0">
                <a:solidFill>
                  <a:schemeClr val="bg1"/>
                </a:solidFill>
                <a:latin typeface="+mj-lt"/>
                <a:ea typeface="+mj-ea"/>
                <a:cs typeface="+mj-cs"/>
              </a:rPr>
              <a:t>Professional Development</a:t>
            </a:r>
          </a:p>
        </p:txBody>
      </p:sp>
      <p:sp>
        <p:nvSpPr>
          <p:cNvPr id="3" name="Text Placeholder 2">
            <a:extLst>
              <a:ext uri="{FF2B5EF4-FFF2-40B4-BE49-F238E27FC236}">
                <a16:creationId xmlns:a16="http://schemas.microsoft.com/office/drawing/2014/main" id="{D9DBE209-76D1-3CF3-987F-F5BFECD62F66}"/>
              </a:ext>
            </a:extLst>
          </p:cNvPr>
          <p:cNvSpPr>
            <a:spLocks noGrp="1"/>
          </p:cNvSpPr>
          <p:nvPr>
            <p:ph type="body" idx="1"/>
          </p:nvPr>
        </p:nvSpPr>
        <p:spPr>
          <a:xfrm>
            <a:off x="6496335" y="2797790"/>
            <a:ext cx="4455684" cy="3217879"/>
          </a:xfrm>
        </p:spPr>
        <p:txBody>
          <a:bodyPr vert="horz" lIns="91440" tIns="45720" rIns="91440" bIns="45720" rtlCol="0" anchor="b">
            <a:normAutofit/>
          </a:bodyPr>
          <a:lstStyle/>
          <a:p>
            <a:r>
              <a:rPr lang="en-US" sz="2400" kern="1200" dirty="0">
                <a:solidFill>
                  <a:schemeClr val="bg1"/>
                </a:solidFill>
                <a:latin typeface="+mn-lt"/>
                <a:ea typeface="+mn-ea"/>
                <a:cs typeface="+mn-cs"/>
              </a:rPr>
              <a:t>Professional Societies</a:t>
            </a:r>
          </a:p>
          <a:p>
            <a:r>
              <a:rPr lang="en-US" dirty="0">
                <a:solidFill>
                  <a:schemeClr val="bg1"/>
                </a:solidFill>
              </a:rPr>
              <a:t>Conferences</a:t>
            </a:r>
            <a:endParaRPr lang="en-US" sz="2400" kern="1200" dirty="0">
              <a:solidFill>
                <a:schemeClr val="bg1"/>
              </a:solidFill>
              <a:latin typeface="+mn-lt"/>
              <a:ea typeface="+mn-ea"/>
              <a:cs typeface="+mn-cs"/>
            </a:endParaRPr>
          </a:p>
        </p:txBody>
      </p:sp>
    </p:spTree>
    <p:extLst>
      <p:ext uri="{BB962C8B-B14F-4D97-AF65-F5344CB8AC3E}">
        <p14:creationId xmlns:p14="http://schemas.microsoft.com/office/powerpoint/2010/main" val="1396819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814E749-959E-C5A0-6308-A623446C4BD4}"/>
              </a:ext>
            </a:extLst>
          </p:cNvPr>
          <p:cNvPicPr>
            <a:picLocks noChangeAspect="1"/>
          </p:cNvPicPr>
          <p:nvPr/>
        </p:nvPicPr>
        <p:blipFill>
          <a:blip r:embed="rId3"/>
          <a:srcRect b="1567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107840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9C83031-124C-FDCB-7B40-90318CE945E5}"/>
              </a:ext>
            </a:extLst>
          </p:cNvPr>
          <p:cNvPicPr>
            <a:picLocks noChangeAspect="1"/>
          </p:cNvPicPr>
          <p:nvPr/>
        </p:nvPicPr>
        <p:blipFill>
          <a:blip r:embed="rId2"/>
          <a:srcRect b="1567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033972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website&#10;&#10;AI-generated content may be incorrect.">
            <a:extLst>
              <a:ext uri="{FF2B5EF4-FFF2-40B4-BE49-F238E27FC236}">
                <a16:creationId xmlns:a16="http://schemas.microsoft.com/office/drawing/2014/main" id="{06D1FAA5-5FB1-509B-B020-5F0944B4F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477" y="1174504"/>
            <a:ext cx="9951041" cy="4502846"/>
          </a:xfrm>
          <a:prstGeom prst="rect">
            <a:avLst/>
          </a:prstGeom>
        </p:spPr>
      </p:pic>
    </p:spTree>
    <p:extLst>
      <p:ext uri="{BB962C8B-B14F-4D97-AF65-F5344CB8AC3E}">
        <p14:creationId xmlns:p14="http://schemas.microsoft.com/office/powerpoint/2010/main" val="194551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0541C6-7F0A-1627-0AC7-08B845528809}"/>
              </a:ext>
            </a:extLst>
          </p:cNvPr>
          <p:cNvSpPr txBox="1"/>
          <p:nvPr/>
        </p:nvSpPr>
        <p:spPr>
          <a:xfrm>
            <a:off x="1145627" y="1791884"/>
            <a:ext cx="9680027" cy="3693319"/>
          </a:xfrm>
          <a:prstGeom prst="rect">
            <a:avLst/>
          </a:prstGeom>
          <a:noFill/>
          <a:ln w="104775">
            <a:solidFill>
              <a:schemeClr val="accent1"/>
            </a:solidFill>
          </a:ln>
        </p:spPr>
        <p:txBody>
          <a:bodyPr wrap="square">
            <a:spAutoFit/>
          </a:bodyPr>
          <a:lstStyle/>
          <a:p>
            <a:endParaRPr lang="en-US" b="1" dirty="0">
              <a:effectLst/>
              <a:latin typeface="Segoe UI" panose="020B0502040204020203" pitchFamily="34" charset="0"/>
            </a:endParaRPr>
          </a:p>
          <a:p>
            <a:r>
              <a:rPr lang="en-US" b="1" dirty="0">
                <a:effectLst/>
                <a:latin typeface="Segoe UI" panose="020B0502040204020203" pitchFamily="34" charset="0"/>
              </a:rPr>
              <a:t>Upcoming Qualitative Research Workshop on July 16th</a:t>
            </a:r>
            <a:br>
              <a:rPr lang="en-US" dirty="0">
                <a:effectLst/>
                <a:latin typeface="Segoe UI" panose="020B0502040204020203" pitchFamily="34" charset="0"/>
              </a:rPr>
            </a:br>
            <a:r>
              <a:rPr lang="en-US" dirty="0">
                <a:effectLst/>
                <a:latin typeface="Segoe UI" panose="020B0502040204020203" pitchFamily="34" charset="0"/>
              </a:rPr>
              <a:t>We are excited to share that Dr. Tracy Quan (UC Boulder) will be presenting an ACTFL Research SIG workshop on qualitative coding in language education on Wednesday July 16th @ 2pm CST: "What happens after collection? Analyzing and reporting qualitative data in language research"</a:t>
            </a:r>
            <a:br>
              <a:rPr lang="en-US" dirty="0">
                <a:effectLst/>
                <a:latin typeface="Segoe UI" panose="020B0502040204020203" pitchFamily="34" charset="0"/>
              </a:rPr>
            </a:br>
            <a:r>
              <a:rPr lang="en-US" dirty="0">
                <a:effectLst/>
                <a:latin typeface="Segoe UI" panose="020B0502040204020203" pitchFamily="34" charset="0"/>
              </a:rPr>
              <a:t>The online workshop is </a:t>
            </a:r>
            <a:r>
              <a:rPr lang="en-US" u="sng" dirty="0">
                <a:effectLst/>
                <a:latin typeface="Segoe UI" panose="020B0502040204020203" pitchFamily="34" charset="0"/>
              </a:rPr>
              <a:t>free</a:t>
            </a:r>
            <a:r>
              <a:rPr lang="en-US" dirty="0">
                <a:effectLst/>
                <a:latin typeface="Segoe UI" panose="020B0502040204020203" pitchFamily="34" charset="0"/>
              </a:rPr>
              <a:t> for all ACTFL members. This is a great opportunity to learn from a fantastic scholar in our field! </a:t>
            </a:r>
          </a:p>
          <a:p>
            <a:endParaRPr lang="en-US" dirty="0">
              <a:latin typeface="Segoe UI" panose="020B0502040204020203" pitchFamily="34" charset="0"/>
            </a:endParaRPr>
          </a:p>
          <a:p>
            <a:r>
              <a:rPr lang="en-US"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The ACTFL webinar on coding qualitative research is only visible to ACTFL members – Members needs to login to the ACTFL portal, and go to My ACTFL &gt; Upcoming Webinars.</a:t>
            </a:r>
          </a:p>
          <a:p>
            <a:endParaRPr lang="en-US" dirty="0">
              <a:effectLst/>
              <a:latin typeface="Segoe UI" panose="020B0502040204020203" pitchFamily="34" charset="0"/>
            </a:endParaRPr>
          </a:p>
          <a:p>
            <a:endParaRPr lang="en-US" dirty="0"/>
          </a:p>
        </p:txBody>
      </p:sp>
      <p:sp>
        <p:nvSpPr>
          <p:cNvPr id="2" name="Title 1">
            <a:extLst>
              <a:ext uri="{FF2B5EF4-FFF2-40B4-BE49-F238E27FC236}">
                <a16:creationId xmlns:a16="http://schemas.microsoft.com/office/drawing/2014/main" id="{6E37DF31-21DF-3495-975F-04664ECB7316}"/>
              </a:ext>
            </a:extLst>
          </p:cNvPr>
          <p:cNvSpPr>
            <a:spLocks noGrp="1"/>
          </p:cNvSpPr>
          <p:nvPr>
            <p:ph type="title"/>
          </p:nvPr>
        </p:nvSpPr>
        <p:spPr/>
        <p:txBody>
          <a:bodyPr/>
          <a:lstStyle/>
          <a:p>
            <a:r>
              <a:rPr lang="en-US" dirty="0"/>
              <a:t>ACTFL</a:t>
            </a:r>
          </a:p>
        </p:txBody>
      </p:sp>
    </p:spTree>
    <p:extLst>
      <p:ext uri="{BB962C8B-B14F-4D97-AF65-F5344CB8AC3E}">
        <p14:creationId xmlns:p14="http://schemas.microsoft.com/office/powerpoint/2010/main" val="7475791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A screenshot of a computer&#10;&#10;AI-generated content may be incorrect.">
            <a:hlinkClick r:id="rId3"/>
            <a:extLst>
              <a:ext uri="{FF2B5EF4-FFF2-40B4-BE49-F238E27FC236}">
                <a16:creationId xmlns:a16="http://schemas.microsoft.com/office/drawing/2014/main" id="{D40DFE62-E8F9-294F-DE7E-306055897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8227" y="341572"/>
            <a:ext cx="9861718" cy="5772115"/>
          </a:xfrm>
          <a:prstGeom prst="rect">
            <a:avLst/>
          </a:prstGeom>
        </p:spPr>
      </p:pic>
      <p:sp>
        <p:nvSpPr>
          <p:cNvPr id="4" name="TextBox 3">
            <a:extLst>
              <a:ext uri="{FF2B5EF4-FFF2-40B4-BE49-F238E27FC236}">
                <a16:creationId xmlns:a16="http://schemas.microsoft.com/office/drawing/2014/main" id="{822F5774-798E-57EE-3EBC-2DF86C47D678}"/>
              </a:ext>
            </a:extLst>
          </p:cNvPr>
          <p:cNvSpPr txBox="1"/>
          <p:nvPr/>
        </p:nvSpPr>
        <p:spPr>
          <a:xfrm>
            <a:off x="612742" y="6356197"/>
            <a:ext cx="5865004" cy="369332"/>
          </a:xfrm>
          <a:prstGeom prst="rect">
            <a:avLst/>
          </a:prstGeom>
          <a:noFill/>
        </p:spPr>
        <p:txBody>
          <a:bodyPr wrap="none" rtlCol="0">
            <a:spAutoFit/>
          </a:bodyPr>
          <a:lstStyle/>
          <a:p>
            <a:r>
              <a:rPr lang="en-US" dirty="0">
                <a:solidFill>
                  <a:schemeClr val="bg1"/>
                </a:solidFill>
              </a:rPr>
              <a:t>https://nflrc.hawaii.edu/events/view/publishing-success/</a:t>
            </a:r>
          </a:p>
        </p:txBody>
      </p:sp>
    </p:spTree>
    <p:extLst>
      <p:ext uri="{BB962C8B-B14F-4D97-AF65-F5344CB8AC3E}">
        <p14:creationId xmlns:p14="http://schemas.microsoft.com/office/powerpoint/2010/main" val="2950109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ACF5315F260F4BACFB86149ED653F3" ma:contentTypeVersion="12" ma:contentTypeDescription="Create a new document." ma:contentTypeScope="" ma:versionID="77ece8ee74884ae31ba5caa44b7507b8">
  <xsd:schema xmlns:xsd="http://www.w3.org/2001/XMLSchema" xmlns:xs="http://www.w3.org/2001/XMLSchema" xmlns:p="http://schemas.microsoft.com/office/2006/metadata/properties" xmlns:ns2="7ad6fbca-c1ad-421d-aef7-61ed71be4f4f" xmlns:ns3="75e37b8e-f943-42a2-9db5-bd9689d9df30" targetNamespace="http://schemas.microsoft.com/office/2006/metadata/properties" ma:root="true" ma:fieldsID="78e4a748c08a8ada7a1e3f49383a2259" ns2:_="" ns3:_="">
    <xsd:import namespace="7ad6fbca-c1ad-421d-aef7-61ed71be4f4f"/>
    <xsd:import namespace="75e37b8e-f943-42a2-9db5-bd9689d9df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d6fbca-c1ad-421d-aef7-61ed71be4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5d72-5afa-45f9-90b6-e0708aeee9a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e37b8e-f943-42a2-9db5-bd9689d9df3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5e17207-192a-493e-b174-d5652772b891}" ma:internalName="TaxCatchAll" ma:showField="CatchAllData" ma:web="75e37b8e-f943-42a2-9db5-bd9689d9df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5e37b8e-f943-42a2-9db5-bd9689d9df30" xsi:nil="true"/>
    <lcf76f155ced4ddcb4097134ff3c332f xmlns="7ad6fbca-c1ad-421d-aef7-61ed71be4f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21D13AF-5DAA-4402-9576-CC1E04CD08CD}"/>
</file>

<file path=customXml/itemProps2.xml><?xml version="1.0" encoding="utf-8"?>
<ds:datastoreItem xmlns:ds="http://schemas.openxmlformats.org/officeDocument/2006/customXml" ds:itemID="{FA2D3905-E191-4F33-A500-2E32D8017C4E}"/>
</file>

<file path=customXml/itemProps3.xml><?xml version="1.0" encoding="utf-8"?>
<ds:datastoreItem xmlns:ds="http://schemas.openxmlformats.org/officeDocument/2006/customXml" ds:itemID="{363BBA9A-ACA6-49AC-86C2-001B4C84D630}"/>
</file>

<file path=docProps/app.xml><?xml version="1.0" encoding="utf-8"?>
<Properties xmlns="http://schemas.openxmlformats.org/officeDocument/2006/extended-properties" xmlns:vt="http://schemas.openxmlformats.org/officeDocument/2006/docPropsVTypes">
  <TotalTime>12690</TotalTime>
  <Words>1048</Words>
  <Application>Microsoft Office PowerPoint</Application>
  <PresentationFormat>Widescreen</PresentationFormat>
  <Paragraphs>131</Paragraphs>
  <Slides>47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Aptos</vt:lpstr>
      <vt:lpstr>Aptos Display</vt:lpstr>
      <vt:lpstr>Arial</vt:lpstr>
      <vt:lpstr>Segoe UI</vt:lpstr>
      <vt:lpstr>Office Theme</vt:lpstr>
      <vt:lpstr>Doing Research on Your Teaching Resources &amp; Support at Northwestern</vt:lpstr>
      <vt:lpstr>Overview Why begin? Gathering Ideas Resources  to Lighten Your Load Navigating the IRB Places to Publish Finding Community Opportunities for Learning </vt:lpstr>
      <vt:lpstr>PowerPoint Presentation</vt:lpstr>
      <vt:lpstr>Where are you on the scale?</vt:lpstr>
      <vt:lpstr>Why do research on your teaching?</vt:lpstr>
      <vt:lpstr>How SoTL Can Support Instructor Vitality</vt:lpstr>
      <vt:lpstr>Benefits of SOTL for Participants</vt:lpstr>
      <vt:lpstr>Examples of the Range of Projects</vt:lpstr>
      <vt:lpstr>Getting Started</vt:lpstr>
      <vt:lpstr>Sources of Data</vt:lpstr>
      <vt:lpstr>Northwestern Research Resources  to Lighten Your Load</vt:lpstr>
      <vt:lpstr>Northwestern Library Resources</vt:lpstr>
      <vt:lpstr>Subject Librarians</vt:lpstr>
      <vt:lpstr>Scholarly Research Services</vt:lpstr>
      <vt:lpstr>NU Research Computing and Data Services</vt:lpstr>
      <vt:lpstr>AI Based Tools for Literature Searching</vt:lpstr>
      <vt:lpstr>PowerPoint Presentation</vt:lpstr>
      <vt:lpstr>PowerPoint Presentation</vt:lpstr>
      <vt:lpstr>Institutional Review Board</vt:lpstr>
      <vt:lpstr>PowerPoint Presentation</vt:lpstr>
      <vt:lpstr>PowerPoint Presentation</vt:lpstr>
      <vt:lpstr>Step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Studies that are IRB Exempt Require Consent</vt:lpstr>
      <vt:lpstr>Err on the side of Caution</vt:lpstr>
      <vt:lpstr>Err on the side of Caution</vt:lpstr>
      <vt:lpstr>The IRB Team is very helpful!!!</vt:lpstr>
      <vt:lpstr>The Searle Center Can Partner with You</vt:lpstr>
      <vt:lpstr>Funding Opportunities in Weinberg &amp; Northwestern</vt:lpstr>
      <vt:lpstr>Options for Publishing Your Work</vt:lpstr>
      <vt:lpstr>Scholarship of Learning and Teaching Journals</vt:lpstr>
      <vt:lpstr>A Journal on Scholarship with Students</vt:lpstr>
      <vt:lpstr>Opportunities for Community  &amp;  Professional Development</vt:lpstr>
      <vt:lpstr>PowerPoint Presentation</vt:lpstr>
      <vt:lpstr>PowerPoint Presentation</vt:lpstr>
      <vt:lpstr>PowerPoint Presentation</vt:lpstr>
      <vt:lpstr>ACTFL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Denise L Drane</dc:creator>
  <cp:lastModifiedBy>Denise L Drane</cp:lastModifiedBy>
  <cp:revision>14</cp:revision>
  <dcterms:created xsi:type="dcterms:W3CDTF">2025-05-13T21:10:02Z</dcterms:created>
  <dcterms:modified xsi:type="dcterms:W3CDTF">2025-06-16T22:02:49Z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0x010100ACACF5315F260F4BACFB86149ED653F3</vt:lpwstr>
  </property>
</Properties>
</file>